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3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7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3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4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4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4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3964-909E-4C4E-8DE4-97F04FC6129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0179F-D29E-4D78-A29A-16842EF51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7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</cp:revision>
  <dcterms:created xsi:type="dcterms:W3CDTF">2019-08-27T03:53:21Z</dcterms:created>
  <dcterms:modified xsi:type="dcterms:W3CDTF">2019-08-27T07:22:38Z</dcterms:modified>
</cp:coreProperties>
</file>