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5" r:id="rId1"/>
  </p:sldMasterIdLst>
  <p:notesMasterIdLst>
    <p:notesMasterId r:id="rId16"/>
  </p:notesMasterIdLst>
  <p:sldIdLst>
    <p:sldId id="275" r:id="rId2"/>
    <p:sldId id="256" r:id="rId3"/>
    <p:sldId id="270" r:id="rId4"/>
    <p:sldId id="257" r:id="rId5"/>
    <p:sldId id="258" r:id="rId6"/>
    <p:sldId id="273" r:id="rId7"/>
    <p:sldId id="260" r:id="rId8"/>
    <p:sldId id="261" r:id="rId9"/>
    <p:sldId id="262" r:id="rId10"/>
    <p:sldId id="264" r:id="rId11"/>
    <p:sldId id="265" r:id="rId12"/>
    <p:sldId id="269" r:id="rId13"/>
    <p:sldId id="271" r:id="rId14"/>
    <p:sldId id="272" r:id="rId15"/>
  </p:sldIdLst>
  <p:sldSz cx="9144000" cy="6858000" type="screen4x3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113AFBE-431D-4DA3-9A9A-36657CD7FC11}">
  <a:tblStyle styleId="{1113AFBE-431D-4DA3-9A9A-36657CD7FC11}" styleName="Table_0">
    <a:wholeTbl>
      <a:tcStyle>
        <a:tcBdr>
          <a:left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  <a:tblStyle styleId="{AB940FBA-8B4B-4DB7-A10D-40A4BBCA68D7}" styleName="Table_1">
    <a:wholeTbl>
      <a:tcStyle>
        <a:tcBdr>
          <a:left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128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5185292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4" name="Shape 1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06" name="Shape 2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Shape 22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23" name="Shape 2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01" name="Shape 2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10" name="Shape 11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7" name="Shape 1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24" name="Shape 12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/>
          <p:nvPr/>
        </p:nvSpPr>
        <p:spPr>
          <a:xfrm>
            <a:off x="381000" y="4056001"/>
            <a:ext cx="2835275" cy="803275"/>
          </a:xfrm>
          <a:custGeom>
            <a:avLst/>
            <a:gdLst/>
            <a:ahLst/>
            <a:cxnLst/>
            <a:rect l="0" t="0" r="0" b="0"/>
            <a:pathLst>
              <a:path w="3572" h="1012" extrusionOk="0">
                <a:moveTo>
                  <a:pt x="1427" y="303"/>
                </a:moveTo>
                <a:lnTo>
                  <a:pt x="1427" y="303"/>
                </a:lnTo>
                <a:lnTo>
                  <a:pt x="1427" y="0"/>
                </a:lnTo>
                <a:lnTo>
                  <a:pt x="0" y="0"/>
                </a:lnTo>
                <a:lnTo>
                  <a:pt x="0" y="594"/>
                </a:lnTo>
                <a:lnTo>
                  <a:pt x="0" y="594"/>
                </a:lnTo>
                <a:lnTo>
                  <a:pt x="0" y="615"/>
                </a:lnTo>
                <a:lnTo>
                  <a:pt x="1" y="636"/>
                </a:lnTo>
                <a:lnTo>
                  <a:pt x="5" y="658"/>
                </a:lnTo>
                <a:lnTo>
                  <a:pt x="10" y="679"/>
                </a:lnTo>
                <a:lnTo>
                  <a:pt x="16" y="698"/>
                </a:lnTo>
                <a:lnTo>
                  <a:pt x="23" y="718"/>
                </a:lnTo>
                <a:lnTo>
                  <a:pt x="31" y="738"/>
                </a:lnTo>
                <a:lnTo>
                  <a:pt x="39" y="757"/>
                </a:lnTo>
                <a:lnTo>
                  <a:pt x="49" y="775"/>
                </a:lnTo>
                <a:lnTo>
                  <a:pt x="60" y="793"/>
                </a:lnTo>
                <a:lnTo>
                  <a:pt x="73" y="811"/>
                </a:lnTo>
                <a:lnTo>
                  <a:pt x="86" y="827"/>
                </a:lnTo>
                <a:lnTo>
                  <a:pt x="99" y="844"/>
                </a:lnTo>
                <a:lnTo>
                  <a:pt x="114" y="860"/>
                </a:lnTo>
                <a:lnTo>
                  <a:pt x="130" y="875"/>
                </a:lnTo>
                <a:lnTo>
                  <a:pt x="147" y="889"/>
                </a:lnTo>
                <a:lnTo>
                  <a:pt x="165" y="902"/>
                </a:lnTo>
                <a:lnTo>
                  <a:pt x="183" y="917"/>
                </a:lnTo>
                <a:lnTo>
                  <a:pt x="202" y="929"/>
                </a:lnTo>
                <a:lnTo>
                  <a:pt x="222" y="940"/>
                </a:lnTo>
                <a:lnTo>
                  <a:pt x="243" y="951"/>
                </a:lnTo>
                <a:lnTo>
                  <a:pt x="264" y="961"/>
                </a:lnTo>
                <a:lnTo>
                  <a:pt x="285" y="971"/>
                </a:lnTo>
                <a:lnTo>
                  <a:pt x="308" y="979"/>
                </a:lnTo>
                <a:lnTo>
                  <a:pt x="331" y="986"/>
                </a:lnTo>
                <a:lnTo>
                  <a:pt x="354" y="992"/>
                </a:lnTo>
                <a:lnTo>
                  <a:pt x="378" y="999"/>
                </a:lnTo>
                <a:lnTo>
                  <a:pt x="403" y="1004"/>
                </a:lnTo>
                <a:lnTo>
                  <a:pt x="427" y="1007"/>
                </a:lnTo>
                <a:lnTo>
                  <a:pt x="454" y="1010"/>
                </a:lnTo>
                <a:lnTo>
                  <a:pt x="478" y="1012"/>
                </a:lnTo>
                <a:lnTo>
                  <a:pt x="504" y="1012"/>
                </a:lnTo>
                <a:lnTo>
                  <a:pt x="3572" y="1012"/>
                </a:lnTo>
                <a:lnTo>
                  <a:pt x="3572" y="760"/>
                </a:lnTo>
                <a:lnTo>
                  <a:pt x="1882" y="760"/>
                </a:lnTo>
                <a:lnTo>
                  <a:pt x="1882" y="760"/>
                </a:lnTo>
                <a:lnTo>
                  <a:pt x="1859" y="759"/>
                </a:lnTo>
                <a:lnTo>
                  <a:pt x="1836" y="757"/>
                </a:lnTo>
                <a:lnTo>
                  <a:pt x="1814" y="754"/>
                </a:lnTo>
                <a:lnTo>
                  <a:pt x="1791" y="751"/>
                </a:lnTo>
                <a:lnTo>
                  <a:pt x="1768" y="746"/>
                </a:lnTo>
                <a:lnTo>
                  <a:pt x="1747" y="739"/>
                </a:lnTo>
                <a:lnTo>
                  <a:pt x="1725" y="733"/>
                </a:lnTo>
                <a:lnTo>
                  <a:pt x="1704" y="724"/>
                </a:lnTo>
                <a:lnTo>
                  <a:pt x="1685" y="715"/>
                </a:lnTo>
                <a:lnTo>
                  <a:pt x="1665" y="705"/>
                </a:lnTo>
                <a:lnTo>
                  <a:pt x="1645" y="693"/>
                </a:lnTo>
                <a:lnTo>
                  <a:pt x="1627" y="682"/>
                </a:lnTo>
                <a:lnTo>
                  <a:pt x="1609" y="669"/>
                </a:lnTo>
                <a:lnTo>
                  <a:pt x="1592" y="656"/>
                </a:lnTo>
                <a:lnTo>
                  <a:pt x="1575" y="641"/>
                </a:lnTo>
                <a:lnTo>
                  <a:pt x="1560" y="627"/>
                </a:lnTo>
                <a:lnTo>
                  <a:pt x="1544" y="610"/>
                </a:lnTo>
                <a:lnTo>
                  <a:pt x="1529" y="594"/>
                </a:lnTo>
                <a:lnTo>
                  <a:pt x="1516" y="576"/>
                </a:lnTo>
                <a:lnTo>
                  <a:pt x="1503" y="558"/>
                </a:lnTo>
                <a:lnTo>
                  <a:pt x="1492" y="540"/>
                </a:lnTo>
                <a:lnTo>
                  <a:pt x="1480" y="520"/>
                </a:lnTo>
                <a:lnTo>
                  <a:pt x="1471" y="501"/>
                </a:lnTo>
                <a:lnTo>
                  <a:pt x="1463" y="481"/>
                </a:lnTo>
                <a:lnTo>
                  <a:pt x="1454" y="460"/>
                </a:lnTo>
                <a:lnTo>
                  <a:pt x="1446" y="439"/>
                </a:lnTo>
                <a:lnTo>
                  <a:pt x="1440" y="418"/>
                </a:lnTo>
                <a:lnTo>
                  <a:pt x="1435" y="395"/>
                </a:lnTo>
                <a:lnTo>
                  <a:pt x="1432" y="372"/>
                </a:lnTo>
                <a:lnTo>
                  <a:pt x="1428" y="349"/>
                </a:lnTo>
                <a:lnTo>
                  <a:pt x="1427" y="326"/>
                </a:lnTo>
                <a:lnTo>
                  <a:pt x="1427" y="303"/>
                </a:lnTo>
                <a:lnTo>
                  <a:pt x="1427" y="30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0" name="Shape 10"/>
          <p:cNvSpPr/>
          <p:nvPr/>
        </p:nvSpPr>
        <p:spPr>
          <a:xfrm>
            <a:off x="6781800" y="4659251"/>
            <a:ext cx="1903412" cy="736601"/>
          </a:xfrm>
          <a:custGeom>
            <a:avLst/>
            <a:gdLst/>
            <a:ahLst/>
            <a:cxnLst/>
            <a:rect l="0" t="0" r="0" b="0"/>
            <a:pathLst>
              <a:path w="2398" h="927" extrusionOk="0">
                <a:moveTo>
                  <a:pt x="971" y="708"/>
                </a:moveTo>
                <a:lnTo>
                  <a:pt x="971" y="708"/>
                </a:lnTo>
                <a:lnTo>
                  <a:pt x="971" y="927"/>
                </a:lnTo>
                <a:lnTo>
                  <a:pt x="2398" y="927"/>
                </a:lnTo>
                <a:lnTo>
                  <a:pt x="2398" y="418"/>
                </a:lnTo>
                <a:lnTo>
                  <a:pt x="2398" y="418"/>
                </a:lnTo>
                <a:lnTo>
                  <a:pt x="2398" y="395"/>
                </a:lnTo>
                <a:lnTo>
                  <a:pt x="2395" y="374"/>
                </a:lnTo>
                <a:lnTo>
                  <a:pt x="2392" y="354"/>
                </a:lnTo>
                <a:lnTo>
                  <a:pt x="2389" y="333"/>
                </a:lnTo>
                <a:lnTo>
                  <a:pt x="2382" y="313"/>
                </a:lnTo>
                <a:lnTo>
                  <a:pt x="2375" y="294"/>
                </a:lnTo>
                <a:lnTo>
                  <a:pt x="2367" y="274"/>
                </a:lnTo>
                <a:lnTo>
                  <a:pt x="2359" y="254"/>
                </a:lnTo>
                <a:lnTo>
                  <a:pt x="2348" y="236"/>
                </a:lnTo>
                <a:lnTo>
                  <a:pt x="2338" y="219"/>
                </a:lnTo>
                <a:lnTo>
                  <a:pt x="2325" y="201"/>
                </a:lnTo>
                <a:lnTo>
                  <a:pt x="2312" y="184"/>
                </a:lnTo>
                <a:lnTo>
                  <a:pt x="2299" y="168"/>
                </a:lnTo>
                <a:lnTo>
                  <a:pt x="2282" y="152"/>
                </a:lnTo>
                <a:lnTo>
                  <a:pt x="2268" y="137"/>
                </a:lnTo>
                <a:lnTo>
                  <a:pt x="2250" y="122"/>
                </a:lnTo>
                <a:lnTo>
                  <a:pt x="2233" y="108"/>
                </a:lnTo>
                <a:lnTo>
                  <a:pt x="2214" y="94"/>
                </a:lnTo>
                <a:lnTo>
                  <a:pt x="2196" y="83"/>
                </a:lnTo>
                <a:lnTo>
                  <a:pt x="2176" y="70"/>
                </a:lnTo>
                <a:lnTo>
                  <a:pt x="2155" y="60"/>
                </a:lnTo>
                <a:lnTo>
                  <a:pt x="2134" y="50"/>
                </a:lnTo>
                <a:lnTo>
                  <a:pt x="2113" y="41"/>
                </a:lnTo>
                <a:lnTo>
                  <a:pt x="2090" y="32"/>
                </a:lnTo>
                <a:lnTo>
                  <a:pt x="2067" y="24"/>
                </a:lnTo>
                <a:lnTo>
                  <a:pt x="2044" y="18"/>
                </a:lnTo>
                <a:lnTo>
                  <a:pt x="2020" y="13"/>
                </a:lnTo>
                <a:lnTo>
                  <a:pt x="1995" y="8"/>
                </a:lnTo>
                <a:lnTo>
                  <a:pt x="1971" y="5"/>
                </a:lnTo>
                <a:lnTo>
                  <a:pt x="1944" y="1"/>
                </a:lnTo>
                <a:lnTo>
                  <a:pt x="1920" y="0"/>
                </a:lnTo>
                <a:lnTo>
                  <a:pt x="1894" y="0"/>
                </a:lnTo>
                <a:lnTo>
                  <a:pt x="0" y="0"/>
                </a:lnTo>
                <a:lnTo>
                  <a:pt x="0" y="251"/>
                </a:lnTo>
                <a:lnTo>
                  <a:pt x="514" y="251"/>
                </a:lnTo>
                <a:lnTo>
                  <a:pt x="514" y="251"/>
                </a:lnTo>
                <a:lnTo>
                  <a:pt x="539" y="251"/>
                </a:lnTo>
                <a:lnTo>
                  <a:pt x="562" y="254"/>
                </a:lnTo>
                <a:lnTo>
                  <a:pt x="585" y="256"/>
                </a:lnTo>
                <a:lnTo>
                  <a:pt x="607" y="261"/>
                </a:lnTo>
                <a:lnTo>
                  <a:pt x="629" y="266"/>
                </a:lnTo>
                <a:lnTo>
                  <a:pt x="651" y="272"/>
                </a:lnTo>
                <a:lnTo>
                  <a:pt x="673" y="279"/>
                </a:lnTo>
                <a:lnTo>
                  <a:pt x="692" y="287"/>
                </a:lnTo>
                <a:lnTo>
                  <a:pt x="713" y="297"/>
                </a:lnTo>
                <a:lnTo>
                  <a:pt x="733" y="307"/>
                </a:lnTo>
                <a:lnTo>
                  <a:pt x="753" y="318"/>
                </a:lnTo>
                <a:lnTo>
                  <a:pt x="771" y="330"/>
                </a:lnTo>
                <a:lnTo>
                  <a:pt x="789" y="343"/>
                </a:lnTo>
                <a:lnTo>
                  <a:pt x="805" y="356"/>
                </a:lnTo>
                <a:lnTo>
                  <a:pt x="823" y="370"/>
                </a:lnTo>
                <a:lnTo>
                  <a:pt x="838" y="385"/>
                </a:lnTo>
                <a:lnTo>
                  <a:pt x="854" y="401"/>
                </a:lnTo>
                <a:lnTo>
                  <a:pt x="867" y="418"/>
                </a:lnTo>
                <a:lnTo>
                  <a:pt x="882" y="434"/>
                </a:lnTo>
                <a:lnTo>
                  <a:pt x="893" y="452"/>
                </a:lnTo>
                <a:lnTo>
                  <a:pt x="906" y="472"/>
                </a:lnTo>
                <a:lnTo>
                  <a:pt x="918" y="491"/>
                </a:lnTo>
                <a:lnTo>
                  <a:pt x="927" y="511"/>
                </a:lnTo>
                <a:lnTo>
                  <a:pt x="936" y="530"/>
                </a:lnTo>
                <a:lnTo>
                  <a:pt x="944" y="552"/>
                </a:lnTo>
                <a:lnTo>
                  <a:pt x="952" y="573"/>
                </a:lnTo>
                <a:lnTo>
                  <a:pt x="957" y="594"/>
                </a:lnTo>
                <a:lnTo>
                  <a:pt x="963" y="617"/>
                </a:lnTo>
                <a:lnTo>
                  <a:pt x="967" y="638"/>
                </a:lnTo>
                <a:lnTo>
                  <a:pt x="970" y="661"/>
                </a:lnTo>
                <a:lnTo>
                  <a:pt x="971" y="685"/>
                </a:lnTo>
                <a:lnTo>
                  <a:pt x="971" y="708"/>
                </a:lnTo>
                <a:lnTo>
                  <a:pt x="971" y="7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1" name="Shape 11"/>
          <p:cNvSpPr/>
          <p:nvPr/>
        </p:nvSpPr>
        <p:spPr>
          <a:xfrm>
            <a:off x="381000" y="0"/>
            <a:ext cx="1136699" cy="39623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2" name="Shape 12"/>
          <p:cNvSpPr/>
          <p:nvPr/>
        </p:nvSpPr>
        <p:spPr>
          <a:xfrm>
            <a:off x="3268663" y="4659251"/>
            <a:ext cx="1700099" cy="2000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3" name="Shape 13"/>
          <p:cNvSpPr/>
          <p:nvPr/>
        </p:nvSpPr>
        <p:spPr>
          <a:xfrm>
            <a:off x="5021262" y="4659251"/>
            <a:ext cx="1684199" cy="20009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4" name="Shape 14"/>
          <p:cNvSpPr/>
          <p:nvPr/>
        </p:nvSpPr>
        <p:spPr>
          <a:xfrm>
            <a:off x="7546975" y="5449826"/>
            <a:ext cx="1139824" cy="1409700"/>
          </a:xfrm>
          <a:custGeom>
            <a:avLst/>
            <a:gdLst/>
            <a:ahLst/>
            <a:cxnLst/>
            <a:rect l="0" t="0" r="0" b="0"/>
            <a:pathLst>
              <a:path w="1437" h="1776" extrusionOk="0">
                <a:moveTo>
                  <a:pt x="1435" y="1776"/>
                </a:moveTo>
                <a:lnTo>
                  <a:pt x="0" y="1776"/>
                </a:lnTo>
                <a:lnTo>
                  <a:pt x="2" y="0"/>
                </a:lnTo>
                <a:lnTo>
                  <a:pt x="1437" y="0"/>
                </a:lnTo>
                <a:lnTo>
                  <a:pt x="1435" y="1776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ctrTitle"/>
          </p:nvPr>
        </p:nvSpPr>
        <p:spPr>
          <a:xfrm>
            <a:off x="2220060" y="2916233"/>
            <a:ext cx="4710000" cy="16505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algn="ctr">
              <a:spcBef>
                <a:spcPts val="0"/>
              </a:spcBef>
              <a:buSzPct val="100000"/>
              <a:defRPr sz="4800"/>
            </a:lvl1pPr>
            <a:lvl2pPr algn="ctr">
              <a:spcBef>
                <a:spcPts val="0"/>
              </a:spcBef>
              <a:buSzPct val="100000"/>
              <a:defRPr sz="4800"/>
            </a:lvl2pPr>
            <a:lvl3pPr algn="ctr">
              <a:spcBef>
                <a:spcPts val="0"/>
              </a:spcBef>
              <a:buSzPct val="100000"/>
              <a:defRPr sz="4800"/>
            </a:lvl3pPr>
            <a:lvl4pPr algn="ctr">
              <a:spcBef>
                <a:spcPts val="0"/>
              </a:spcBef>
              <a:buSzPct val="100000"/>
              <a:defRPr sz="4800"/>
            </a:lvl4pPr>
            <a:lvl5pPr algn="ctr">
              <a:spcBef>
                <a:spcPts val="0"/>
              </a:spcBef>
              <a:buSzPct val="100000"/>
              <a:defRPr sz="4800"/>
            </a:lvl5pPr>
            <a:lvl6pPr algn="ctr">
              <a:spcBef>
                <a:spcPts val="0"/>
              </a:spcBef>
              <a:buSzPct val="100000"/>
              <a:defRPr sz="4800"/>
            </a:lvl6pPr>
            <a:lvl7pPr algn="ctr">
              <a:spcBef>
                <a:spcPts val="0"/>
              </a:spcBef>
              <a:buSzPct val="100000"/>
              <a:defRPr sz="4800"/>
            </a:lvl7pPr>
            <a:lvl8pPr algn="ctr">
              <a:spcBef>
                <a:spcPts val="0"/>
              </a:spcBef>
              <a:buSzPct val="100000"/>
              <a:defRPr sz="4800"/>
            </a:lvl8pPr>
            <a:lvl9pPr algn="ctr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ubTitle" idx="1"/>
          </p:nvPr>
        </p:nvSpPr>
        <p:spPr>
          <a:xfrm>
            <a:off x="2220060" y="4974907"/>
            <a:ext cx="4710000" cy="8849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spcBef>
                <a:spcPts val="0"/>
              </a:spcBef>
              <a:buSzPct val="100000"/>
              <a:buNone/>
              <a:defRPr sz="2400"/>
            </a:lvl1pPr>
            <a:lvl2pPr algn="ctr">
              <a:spcBef>
                <a:spcPts val="0"/>
              </a:spcBef>
              <a:buNone/>
              <a:defRPr/>
            </a:lvl2pPr>
            <a:lvl3pPr algn="ctr">
              <a:spcBef>
                <a:spcPts val="0"/>
              </a:spcBef>
              <a:buNone/>
              <a:defRPr/>
            </a:lvl3pPr>
            <a:lvl4pPr algn="ctr">
              <a:spcBef>
                <a:spcPts val="0"/>
              </a:spcBef>
              <a:buSzPct val="100000"/>
              <a:buNone/>
              <a:defRPr sz="2400"/>
            </a:lvl4pPr>
            <a:lvl5pPr algn="ctr">
              <a:spcBef>
                <a:spcPts val="0"/>
              </a:spcBef>
              <a:buSzPct val="100000"/>
              <a:buNone/>
              <a:defRPr sz="2400"/>
            </a:lvl5pPr>
            <a:lvl6pPr algn="ctr">
              <a:spcBef>
                <a:spcPts val="0"/>
              </a:spcBef>
              <a:buSzPct val="100000"/>
              <a:buNone/>
              <a:defRPr sz="2400"/>
            </a:lvl6pPr>
            <a:lvl7pPr algn="ctr">
              <a:spcBef>
                <a:spcPts val="0"/>
              </a:spcBef>
              <a:buSzPct val="100000"/>
              <a:buNone/>
              <a:defRPr sz="2400"/>
            </a:lvl7pPr>
            <a:lvl8pPr algn="ctr">
              <a:spcBef>
                <a:spcPts val="0"/>
              </a:spcBef>
              <a:buSzPct val="100000"/>
              <a:buNone/>
              <a:defRPr sz="2400"/>
            </a:lvl8pPr>
            <a:lvl9pPr algn="ctr">
              <a:spcBef>
                <a:spcPts val="0"/>
              </a:spcBef>
              <a:buSzPct val="100000"/>
              <a:buNone/>
              <a:defRPr sz="2400"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sldNum" idx="12"/>
          </p:nvPr>
        </p:nvSpPr>
        <p:spPr>
          <a:xfrm>
            <a:off x="8519999" y="6275747"/>
            <a:ext cx="548699" cy="524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ru"/>
              <a:pPr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/>
          <p:nvPr/>
        </p:nvSpPr>
        <p:spPr>
          <a:xfrm>
            <a:off x="152401" y="1371600"/>
            <a:ext cx="2208212" cy="3182937"/>
          </a:xfrm>
          <a:custGeom>
            <a:avLst/>
            <a:gdLst/>
            <a:ahLst/>
            <a:cxnLst/>
            <a:rect l="0" t="0" r="0" b="0"/>
            <a:pathLst>
              <a:path w="2782" h="4010" extrusionOk="0">
                <a:moveTo>
                  <a:pt x="635" y="719"/>
                </a:moveTo>
                <a:lnTo>
                  <a:pt x="635" y="719"/>
                </a:lnTo>
                <a:lnTo>
                  <a:pt x="635" y="4010"/>
                </a:lnTo>
                <a:lnTo>
                  <a:pt x="0" y="4010"/>
                </a:lnTo>
                <a:lnTo>
                  <a:pt x="0" y="418"/>
                </a:lnTo>
                <a:lnTo>
                  <a:pt x="0" y="418"/>
                </a:lnTo>
                <a:lnTo>
                  <a:pt x="0" y="397"/>
                </a:lnTo>
                <a:lnTo>
                  <a:pt x="2" y="376"/>
                </a:lnTo>
                <a:lnTo>
                  <a:pt x="5" y="355"/>
                </a:lnTo>
                <a:lnTo>
                  <a:pt x="10" y="333"/>
                </a:lnTo>
                <a:lnTo>
                  <a:pt x="15" y="314"/>
                </a:lnTo>
                <a:lnTo>
                  <a:pt x="21" y="294"/>
                </a:lnTo>
                <a:lnTo>
                  <a:pt x="29" y="275"/>
                </a:lnTo>
                <a:lnTo>
                  <a:pt x="39" y="255"/>
                </a:lnTo>
                <a:lnTo>
                  <a:pt x="49" y="237"/>
                </a:lnTo>
                <a:lnTo>
                  <a:pt x="60" y="219"/>
                </a:lnTo>
                <a:lnTo>
                  <a:pt x="72" y="201"/>
                </a:lnTo>
                <a:lnTo>
                  <a:pt x="85" y="185"/>
                </a:lnTo>
                <a:lnTo>
                  <a:pt x="100" y="169"/>
                </a:lnTo>
                <a:lnTo>
                  <a:pt x="114" y="152"/>
                </a:lnTo>
                <a:lnTo>
                  <a:pt x="131" y="137"/>
                </a:lnTo>
                <a:lnTo>
                  <a:pt x="147" y="123"/>
                </a:lnTo>
                <a:lnTo>
                  <a:pt x="165" y="110"/>
                </a:lnTo>
                <a:lnTo>
                  <a:pt x="183" y="97"/>
                </a:lnTo>
                <a:lnTo>
                  <a:pt x="202" y="84"/>
                </a:lnTo>
                <a:lnTo>
                  <a:pt x="222" y="72"/>
                </a:lnTo>
                <a:lnTo>
                  <a:pt x="242" y="61"/>
                </a:lnTo>
                <a:lnTo>
                  <a:pt x="263" y="51"/>
                </a:lnTo>
                <a:lnTo>
                  <a:pt x="286" y="41"/>
                </a:lnTo>
                <a:lnTo>
                  <a:pt x="307" y="33"/>
                </a:lnTo>
                <a:lnTo>
                  <a:pt x="330" y="26"/>
                </a:lnTo>
                <a:lnTo>
                  <a:pt x="354" y="20"/>
                </a:lnTo>
                <a:lnTo>
                  <a:pt x="379" y="13"/>
                </a:lnTo>
                <a:lnTo>
                  <a:pt x="403" y="9"/>
                </a:lnTo>
                <a:lnTo>
                  <a:pt x="428" y="5"/>
                </a:lnTo>
                <a:lnTo>
                  <a:pt x="452" y="4"/>
                </a:lnTo>
                <a:lnTo>
                  <a:pt x="478" y="2"/>
                </a:lnTo>
                <a:lnTo>
                  <a:pt x="504" y="0"/>
                </a:lnTo>
                <a:lnTo>
                  <a:pt x="2782" y="0"/>
                </a:lnTo>
                <a:lnTo>
                  <a:pt x="2782" y="263"/>
                </a:lnTo>
                <a:lnTo>
                  <a:pt x="1092" y="263"/>
                </a:lnTo>
                <a:lnTo>
                  <a:pt x="1092" y="263"/>
                </a:lnTo>
                <a:lnTo>
                  <a:pt x="1069" y="263"/>
                </a:lnTo>
                <a:lnTo>
                  <a:pt x="1045" y="265"/>
                </a:lnTo>
                <a:lnTo>
                  <a:pt x="1022" y="268"/>
                </a:lnTo>
                <a:lnTo>
                  <a:pt x="1001" y="271"/>
                </a:lnTo>
                <a:lnTo>
                  <a:pt x="978" y="276"/>
                </a:lnTo>
                <a:lnTo>
                  <a:pt x="957" y="283"/>
                </a:lnTo>
                <a:lnTo>
                  <a:pt x="935" y="291"/>
                </a:lnTo>
                <a:lnTo>
                  <a:pt x="914" y="299"/>
                </a:lnTo>
                <a:lnTo>
                  <a:pt x="895" y="307"/>
                </a:lnTo>
                <a:lnTo>
                  <a:pt x="875" y="317"/>
                </a:lnTo>
                <a:lnTo>
                  <a:pt x="855" y="329"/>
                </a:lnTo>
                <a:lnTo>
                  <a:pt x="838" y="340"/>
                </a:lnTo>
                <a:lnTo>
                  <a:pt x="820" y="353"/>
                </a:lnTo>
                <a:lnTo>
                  <a:pt x="802" y="368"/>
                </a:lnTo>
                <a:lnTo>
                  <a:pt x="785" y="381"/>
                </a:lnTo>
                <a:lnTo>
                  <a:pt x="769" y="397"/>
                </a:lnTo>
                <a:lnTo>
                  <a:pt x="754" y="412"/>
                </a:lnTo>
                <a:lnTo>
                  <a:pt x="740" y="428"/>
                </a:lnTo>
                <a:lnTo>
                  <a:pt x="727" y="446"/>
                </a:lnTo>
                <a:lnTo>
                  <a:pt x="713" y="464"/>
                </a:lnTo>
                <a:lnTo>
                  <a:pt x="702" y="482"/>
                </a:lnTo>
                <a:lnTo>
                  <a:pt x="691" y="502"/>
                </a:lnTo>
                <a:lnTo>
                  <a:pt x="681" y="521"/>
                </a:lnTo>
                <a:lnTo>
                  <a:pt x="671" y="542"/>
                </a:lnTo>
                <a:lnTo>
                  <a:pt x="663" y="562"/>
                </a:lnTo>
                <a:lnTo>
                  <a:pt x="656" y="583"/>
                </a:lnTo>
                <a:lnTo>
                  <a:pt x="650" y="606"/>
                </a:lnTo>
                <a:lnTo>
                  <a:pt x="645" y="627"/>
                </a:lnTo>
                <a:lnTo>
                  <a:pt x="640" y="650"/>
                </a:lnTo>
                <a:lnTo>
                  <a:pt x="638" y="673"/>
                </a:lnTo>
                <a:lnTo>
                  <a:pt x="637" y="696"/>
                </a:lnTo>
                <a:lnTo>
                  <a:pt x="635" y="719"/>
                </a:lnTo>
                <a:lnTo>
                  <a:pt x="635" y="719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0" name="Shape 20"/>
          <p:cNvSpPr/>
          <p:nvPr/>
        </p:nvSpPr>
        <p:spPr>
          <a:xfrm>
            <a:off x="152401" y="4641850"/>
            <a:ext cx="498599" cy="22160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1" name="Shape 21"/>
          <p:cNvSpPr/>
          <p:nvPr/>
        </p:nvSpPr>
        <p:spPr>
          <a:xfrm>
            <a:off x="2413000" y="1371600"/>
            <a:ext cx="2432099" cy="207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2" name="Shape 22"/>
          <p:cNvSpPr/>
          <p:nvPr/>
        </p:nvSpPr>
        <p:spPr>
          <a:xfrm>
            <a:off x="4911726" y="1371600"/>
            <a:ext cx="1965299" cy="207900"/>
          </a:xfrm>
          <a:prstGeom prst="rect">
            <a:avLst/>
          </a:prstGeom>
          <a:solidFill>
            <a:srgbClr val="E3BC6D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3" name="Shape 23"/>
          <p:cNvSpPr/>
          <p:nvPr/>
        </p:nvSpPr>
        <p:spPr>
          <a:xfrm>
            <a:off x="6943725" y="1371600"/>
            <a:ext cx="2200199" cy="207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body" idx="1"/>
          </p:nvPr>
        </p:nvSpPr>
        <p:spPr>
          <a:xfrm>
            <a:off x="854948" y="1579562"/>
            <a:ext cx="7831799" cy="49881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854948" y="216537"/>
            <a:ext cx="7831799" cy="11430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8519999" y="6275747"/>
            <a:ext cx="548699" cy="524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ru"/>
              <a:pPr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/>
          <p:nvPr/>
        </p:nvSpPr>
        <p:spPr>
          <a:xfrm>
            <a:off x="152401" y="1371600"/>
            <a:ext cx="2208212" cy="3182937"/>
          </a:xfrm>
          <a:custGeom>
            <a:avLst/>
            <a:gdLst/>
            <a:ahLst/>
            <a:cxnLst/>
            <a:rect l="0" t="0" r="0" b="0"/>
            <a:pathLst>
              <a:path w="2782" h="4010" extrusionOk="0">
                <a:moveTo>
                  <a:pt x="635" y="719"/>
                </a:moveTo>
                <a:lnTo>
                  <a:pt x="635" y="719"/>
                </a:lnTo>
                <a:lnTo>
                  <a:pt x="635" y="4010"/>
                </a:lnTo>
                <a:lnTo>
                  <a:pt x="0" y="4010"/>
                </a:lnTo>
                <a:lnTo>
                  <a:pt x="0" y="418"/>
                </a:lnTo>
                <a:lnTo>
                  <a:pt x="0" y="418"/>
                </a:lnTo>
                <a:lnTo>
                  <a:pt x="0" y="397"/>
                </a:lnTo>
                <a:lnTo>
                  <a:pt x="2" y="376"/>
                </a:lnTo>
                <a:lnTo>
                  <a:pt x="5" y="355"/>
                </a:lnTo>
                <a:lnTo>
                  <a:pt x="10" y="333"/>
                </a:lnTo>
                <a:lnTo>
                  <a:pt x="15" y="314"/>
                </a:lnTo>
                <a:lnTo>
                  <a:pt x="21" y="294"/>
                </a:lnTo>
                <a:lnTo>
                  <a:pt x="29" y="275"/>
                </a:lnTo>
                <a:lnTo>
                  <a:pt x="39" y="255"/>
                </a:lnTo>
                <a:lnTo>
                  <a:pt x="49" y="237"/>
                </a:lnTo>
                <a:lnTo>
                  <a:pt x="60" y="219"/>
                </a:lnTo>
                <a:lnTo>
                  <a:pt x="72" y="201"/>
                </a:lnTo>
                <a:lnTo>
                  <a:pt x="85" y="185"/>
                </a:lnTo>
                <a:lnTo>
                  <a:pt x="100" y="169"/>
                </a:lnTo>
                <a:lnTo>
                  <a:pt x="114" y="152"/>
                </a:lnTo>
                <a:lnTo>
                  <a:pt x="131" y="137"/>
                </a:lnTo>
                <a:lnTo>
                  <a:pt x="147" y="123"/>
                </a:lnTo>
                <a:lnTo>
                  <a:pt x="165" y="110"/>
                </a:lnTo>
                <a:lnTo>
                  <a:pt x="183" y="97"/>
                </a:lnTo>
                <a:lnTo>
                  <a:pt x="202" y="84"/>
                </a:lnTo>
                <a:lnTo>
                  <a:pt x="222" y="72"/>
                </a:lnTo>
                <a:lnTo>
                  <a:pt x="242" y="61"/>
                </a:lnTo>
                <a:lnTo>
                  <a:pt x="263" y="51"/>
                </a:lnTo>
                <a:lnTo>
                  <a:pt x="286" y="41"/>
                </a:lnTo>
                <a:lnTo>
                  <a:pt x="307" y="33"/>
                </a:lnTo>
                <a:lnTo>
                  <a:pt x="330" y="26"/>
                </a:lnTo>
                <a:lnTo>
                  <a:pt x="354" y="20"/>
                </a:lnTo>
                <a:lnTo>
                  <a:pt x="379" y="13"/>
                </a:lnTo>
                <a:lnTo>
                  <a:pt x="403" y="9"/>
                </a:lnTo>
                <a:lnTo>
                  <a:pt x="428" y="5"/>
                </a:lnTo>
                <a:lnTo>
                  <a:pt x="452" y="4"/>
                </a:lnTo>
                <a:lnTo>
                  <a:pt x="478" y="2"/>
                </a:lnTo>
                <a:lnTo>
                  <a:pt x="504" y="0"/>
                </a:lnTo>
                <a:lnTo>
                  <a:pt x="2782" y="0"/>
                </a:lnTo>
                <a:lnTo>
                  <a:pt x="2782" y="263"/>
                </a:lnTo>
                <a:lnTo>
                  <a:pt x="1092" y="263"/>
                </a:lnTo>
                <a:lnTo>
                  <a:pt x="1092" y="263"/>
                </a:lnTo>
                <a:lnTo>
                  <a:pt x="1069" y="263"/>
                </a:lnTo>
                <a:lnTo>
                  <a:pt x="1045" y="265"/>
                </a:lnTo>
                <a:lnTo>
                  <a:pt x="1022" y="268"/>
                </a:lnTo>
                <a:lnTo>
                  <a:pt x="1001" y="271"/>
                </a:lnTo>
                <a:lnTo>
                  <a:pt x="978" y="276"/>
                </a:lnTo>
                <a:lnTo>
                  <a:pt x="957" y="283"/>
                </a:lnTo>
                <a:lnTo>
                  <a:pt x="935" y="291"/>
                </a:lnTo>
                <a:lnTo>
                  <a:pt x="914" y="299"/>
                </a:lnTo>
                <a:lnTo>
                  <a:pt x="895" y="307"/>
                </a:lnTo>
                <a:lnTo>
                  <a:pt x="875" y="317"/>
                </a:lnTo>
                <a:lnTo>
                  <a:pt x="855" y="329"/>
                </a:lnTo>
                <a:lnTo>
                  <a:pt x="838" y="340"/>
                </a:lnTo>
                <a:lnTo>
                  <a:pt x="820" y="353"/>
                </a:lnTo>
                <a:lnTo>
                  <a:pt x="802" y="368"/>
                </a:lnTo>
                <a:lnTo>
                  <a:pt x="785" y="381"/>
                </a:lnTo>
                <a:lnTo>
                  <a:pt x="769" y="397"/>
                </a:lnTo>
                <a:lnTo>
                  <a:pt x="754" y="412"/>
                </a:lnTo>
                <a:lnTo>
                  <a:pt x="740" y="428"/>
                </a:lnTo>
                <a:lnTo>
                  <a:pt x="727" y="446"/>
                </a:lnTo>
                <a:lnTo>
                  <a:pt x="713" y="464"/>
                </a:lnTo>
                <a:lnTo>
                  <a:pt x="702" y="482"/>
                </a:lnTo>
                <a:lnTo>
                  <a:pt x="691" y="502"/>
                </a:lnTo>
                <a:lnTo>
                  <a:pt x="681" y="521"/>
                </a:lnTo>
                <a:lnTo>
                  <a:pt x="671" y="542"/>
                </a:lnTo>
                <a:lnTo>
                  <a:pt x="663" y="562"/>
                </a:lnTo>
                <a:lnTo>
                  <a:pt x="656" y="583"/>
                </a:lnTo>
                <a:lnTo>
                  <a:pt x="650" y="606"/>
                </a:lnTo>
                <a:lnTo>
                  <a:pt x="645" y="627"/>
                </a:lnTo>
                <a:lnTo>
                  <a:pt x="640" y="650"/>
                </a:lnTo>
                <a:lnTo>
                  <a:pt x="638" y="673"/>
                </a:lnTo>
                <a:lnTo>
                  <a:pt x="637" y="696"/>
                </a:lnTo>
                <a:lnTo>
                  <a:pt x="635" y="719"/>
                </a:lnTo>
                <a:lnTo>
                  <a:pt x="635" y="719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9" name="Shape 29"/>
          <p:cNvSpPr/>
          <p:nvPr/>
        </p:nvSpPr>
        <p:spPr>
          <a:xfrm>
            <a:off x="152401" y="4641850"/>
            <a:ext cx="498599" cy="22160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0" name="Shape 30"/>
          <p:cNvSpPr/>
          <p:nvPr/>
        </p:nvSpPr>
        <p:spPr>
          <a:xfrm>
            <a:off x="2413000" y="1371600"/>
            <a:ext cx="2432099" cy="207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1" name="Shape 31"/>
          <p:cNvSpPr/>
          <p:nvPr/>
        </p:nvSpPr>
        <p:spPr>
          <a:xfrm>
            <a:off x="4911726" y="1371600"/>
            <a:ext cx="1965299" cy="207900"/>
          </a:xfrm>
          <a:prstGeom prst="rect">
            <a:avLst/>
          </a:prstGeom>
          <a:solidFill>
            <a:srgbClr val="E3BC6D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2" name="Shape 32"/>
          <p:cNvSpPr/>
          <p:nvPr/>
        </p:nvSpPr>
        <p:spPr>
          <a:xfrm>
            <a:off x="6943725" y="1371600"/>
            <a:ext cx="2200199" cy="207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body" idx="1"/>
          </p:nvPr>
        </p:nvSpPr>
        <p:spPr>
          <a:xfrm>
            <a:off x="854948" y="1579562"/>
            <a:ext cx="3859799" cy="49881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body" idx="2"/>
          </p:nvPr>
        </p:nvSpPr>
        <p:spPr>
          <a:xfrm>
            <a:off x="4827083" y="1579562"/>
            <a:ext cx="3859799" cy="49881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title"/>
          </p:nvPr>
        </p:nvSpPr>
        <p:spPr>
          <a:xfrm>
            <a:off x="854948" y="216537"/>
            <a:ext cx="7831799" cy="11430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sldNum" idx="12"/>
          </p:nvPr>
        </p:nvSpPr>
        <p:spPr>
          <a:xfrm>
            <a:off x="8519999" y="6275747"/>
            <a:ext cx="548699" cy="524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ru"/>
              <a:pPr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/>
        </p:nvSpPr>
        <p:spPr>
          <a:xfrm>
            <a:off x="152401" y="1371600"/>
            <a:ext cx="2208212" cy="3182937"/>
          </a:xfrm>
          <a:custGeom>
            <a:avLst/>
            <a:gdLst/>
            <a:ahLst/>
            <a:cxnLst/>
            <a:rect l="0" t="0" r="0" b="0"/>
            <a:pathLst>
              <a:path w="2782" h="4010" extrusionOk="0">
                <a:moveTo>
                  <a:pt x="635" y="719"/>
                </a:moveTo>
                <a:lnTo>
                  <a:pt x="635" y="719"/>
                </a:lnTo>
                <a:lnTo>
                  <a:pt x="635" y="4010"/>
                </a:lnTo>
                <a:lnTo>
                  <a:pt x="0" y="4010"/>
                </a:lnTo>
                <a:lnTo>
                  <a:pt x="0" y="418"/>
                </a:lnTo>
                <a:lnTo>
                  <a:pt x="0" y="418"/>
                </a:lnTo>
                <a:lnTo>
                  <a:pt x="0" y="397"/>
                </a:lnTo>
                <a:lnTo>
                  <a:pt x="2" y="376"/>
                </a:lnTo>
                <a:lnTo>
                  <a:pt x="5" y="355"/>
                </a:lnTo>
                <a:lnTo>
                  <a:pt x="10" y="333"/>
                </a:lnTo>
                <a:lnTo>
                  <a:pt x="15" y="314"/>
                </a:lnTo>
                <a:lnTo>
                  <a:pt x="21" y="294"/>
                </a:lnTo>
                <a:lnTo>
                  <a:pt x="29" y="275"/>
                </a:lnTo>
                <a:lnTo>
                  <a:pt x="39" y="255"/>
                </a:lnTo>
                <a:lnTo>
                  <a:pt x="49" y="237"/>
                </a:lnTo>
                <a:lnTo>
                  <a:pt x="60" y="219"/>
                </a:lnTo>
                <a:lnTo>
                  <a:pt x="72" y="201"/>
                </a:lnTo>
                <a:lnTo>
                  <a:pt x="85" y="185"/>
                </a:lnTo>
                <a:lnTo>
                  <a:pt x="100" y="169"/>
                </a:lnTo>
                <a:lnTo>
                  <a:pt x="114" y="152"/>
                </a:lnTo>
                <a:lnTo>
                  <a:pt x="131" y="137"/>
                </a:lnTo>
                <a:lnTo>
                  <a:pt x="147" y="123"/>
                </a:lnTo>
                <a:lnTo>
                  <a:pt x="165" y="110"/>
                </a:lnTo>
                <a:lnTo>
                  <a:pt x="183" y="97"/>
                </a:lnTo>
                <a:lnTo>
                  <a:pt x="202" y="84"/>
                </a:lnTo>
                <a:lnTo>
                  <a:pt x="222" y="72"/>
                </a:lnTo>
                <a:lnTo>
                  <a:pt x="242" y="61"/>
                </a:lnTo>
                <a:lnTo>
                  <a:pt x="263" y="51"/>
                </a:lnTo>
                <a:lnTo>
                  <a:pt x="286" y="41"/>
                </a:lnTo>
                <a:lnTo>
                  <a:pt x="307" y="33"/>
                </a:lnTo>
                <a:lnTo>
                  <a:pt x="330" y="26"/>
                </a:lnTo>
                <a:lnTo>
                  <a:pt x="354" y="20"/>
                </a:lnTo>
                <a:lnTo>
                  <a:pt x="379" y="13"/>
                </a:lnTo>
                <a:lnTo>
                  <a:pt x="403" y="9"/>
                </a:lnTo>
                <a:lnTo>
                  <a:pt x="428" y="5"/>
                </a:lnTo>
                <a:lnTo>
                  <a:pt x="452" y="4"/>
                </a:lnTo>
                <a:lnTo>
                  <a:pt x="478" y="2"/>
                </a:lnTo>
                <a:lnTo>
                  <a:pt x="504" y="0"/>
                </a:lnTo>
                <a:lnTo>
                  <a:pt x="2782" y="0"/>
                </a:lnTo>
                <a:lnTo>
                  <a:pt x="2782" y="263"/>
                </a:lnTo>
                <a:lnTo>
                  <a:pt x="1092" y="263"/>
                </a:lnTo>
                <a:lnTo>
                  <a:pt x="1092" y="263"/>
                </a:lnTo>
                <a:lnTo>
                  <a:pt x="1069" y="263"/>
                </a:lnTo>
                <a:lnTo>
                  <a:pt x="1045" y="265"/>
                </a:lnTo>
                <a:lnTo>
                  <a:pt x="1022" y="268"/>
                </a:lnTo>
                <a:lnTo>
                  <a:pt x="1001" y="271"/>
                </a:lnTo>
                <a:lnTo>
                  <a:pt x="978" y="276"/>
                </a:lnTo>
                <a:lnTo>
                  <a:pt x="957" y="283"/>
                </a:lnTo>
                <a:lnTo>
                  <a:pt x="935" y="291"/>
                </a:lnTo>
                <a:lnTo>
                  <a:pt x="914" y="299"/>
                </a:lnTo>
                <a:lnTo>
                  <a:pt x="895" y="307"/>
                </a:lnTo>
                <a:lnTo>
                  <a:pt x="875" y="317"/>
                </a:lnTo>
                <a:lnTo>
                  <a:pt x="855" y="329"/>
                </a:lnTo>
                <a:lnTo>
                  <a:pt x="838" y="340"/>
                </a:lnTo>
                <a:lnTo>
                  <a:pt x="820" y="353"/>
                </a:lnTo>
                <a:lnTo>
                  <a:pt x="802" y="368"/>
                </a:lnTo>
                <a:lnTo>
                  <a:pt x="785" y="381"/>
                </a:lnTo>
                <a:lnTo>
                  <a:pt x="769" y="397"/>
                </a:lnTo>
                <a:lnTo>
                  <a:pt x="754" y="412"/>
                </a:lnTo>
                <a:lnTo>
                  <a:pt x="740" y="428"/>
                </a:lnTo>
                <a:lnTo>
                  <a:pt x="727" y="446"/>
                </a:lnTo>
                <a:lnTo>
                  <a:pt x="713" y="464"/>
                </a:lnTo>
                <a:lnTo>
                  <a:pt x="702" y="482"/>
                </a:lnTo>
                <a:lnTo>
                  <a:pt x="691" y="502"/>
                </a:lnTo>
                <a:lnTo>
                  <a:pt x="681" y="521"/>
                </a:lnTo>
                <a:lnTo>
                  <a:pt x="671" y="542"/>
                </a:lnTo>
                <a:lnTo>
                  <a:pt x="663" y="562"/>
                </a:lnTo>
                <a:lnTo>
                  <a:pt x="656" y="583"/>
                </a:lnTo>
                <a:lnTo>
                  <a:pt x="650" y="606"/>
                </a:lnTo>
                <a:lnTo>
                  <a:pt x="645" y="627"/>
                </a:lnTo>
                <a:lnTo>
                  <a:pt x="640" y="650"/>
                </a:lnTo>
                <a:lnTo>
                  <a:pt x="638" y="673"/>
                </a:lnTo>
                <a:lnTo>
                  <a:pt x="637" y="696"/>
                </a:lnTo>
                <a:lnTo>
                  <a:pt x="635" y="719"/>
                </a:lnTo>
                <a:lnTo>
                  <a:pt x="635" y="719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9" name="Shape 39"/>
          <p:cNvSpPr/>
          <p:nvPr/>
        </p:nvSpPr>
        <p:spPr>
          <a:xfrm>
            <a:off x="152401" y="4641850"/>
            <a:ext cx="498599" cy="22160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40" name="Shape 40"/>
          <p:cNvSpPr/>
          <p:nvPr/>
        </p:nvSpPr>
        <p:spPr>
          <a:xfrm>
            <a:off x="2413000" y="1371600"/>
            <a:ext cx="2432099" cy="207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41" name="Shape 41"/>
          <p:cNvSpPr/>
          <p:nvPr/>
        </p:nvSpPr>
        <p:spPr>
          <a:xfrm>
            <a:off x="4911726" y="1371600"/>
            <a:ext cx="1965299" cy="207900"/>
          </a:xfrm>
          <a:prstGeom prst="rect">
            <a:avLst/>
          </a:prstGeom>
          <a:solidFill>
            <a:srgbClr val="E3BC6D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42" name="Shape 42"/>
          <p:cNvSpPr/>
          <p:nvPr/>
        </p:nvSpPr>
        <p:spPr>
          <a:xfrm>
            <a:off x="6943725" y="1371600"/>
            <a:ext cx="2200199" cy="207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title"/>
          </p:nvPr>
        </p:nvSpPr>
        <p:spPr>
          <a:xfrm>
            <a:off x="854948" y="216537"/>
            <a:ext cx="7831799" cy="11430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xfrm>
            <a:off x="8519999" y="6275747"/>
            <a:ext cx="548699" cy="524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ru"/>
              <a:pPr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/>
          <p:nvPr/>
        </p:nvSpPr>
        <p:spPr>
          <a:xfrm rot="10800000" flipH="1">
            <a:off x="228600" y="5333978"/>
            <a:ext cx="2208225" cy="1527698"/>
          </a:xfrm>
          <a:custGeom>
            <a:avLst/>
            <a:gdLst/>
            <a:ahLst/>
            <a:cxnLst/>
            <a:rect l="0" t="0" r="0" b="0"/>
            <a:pathLst>
              <a:path w="10000" h="18832" extrusionOk="0">
                <a:moveTo>
                  <a:pt x="2283" y="11895"/>
                </a:moveTo>
                <a:lnTo>
                  <a:pt x="2283" y="11895"/>
                </a:lnTo>
                <a:cubicBezTo>
                  <a:pt x="2258" y="7997"/>
                  <a:pt x="2271" y="3898"/>
                  <a:pt x="2246" y="0"/>
                </a:cubicBezTo>
                <a:lnTo>
                  <a:pt x="37" y="98"/>
                </a:lnTo>
                <a:cubicBezTo>
                  <a:pt x="25" y="4986"/>
                  <a:pt x="12" y="9874"/>
                  <a:pt x="0" y="14762"/>
                </a:cubicBezTo>
                <a:lnTo>
                  <a:pt x="0" y="14762"/>
                </a:lnTo>
                <a:lnTo>
                  <a:pt x="0" y="14967"/>
                </a:lnTo>
                <a:cubicBezTo>
                  <a:pt x="2" y="15036"/>
                  <a:pt x="5" y="15104"/>
                  <a:pt x="7" y="15173"/>
                </a:cubicBezTo>
                <a:cubicBezTo>
                  <a:pt x="11" y="15241"/>
                  <a:pt x="14" y="15310"/>
                  <a:pt x="18" y="15378"/>
                </a:cubicBezTo>
                <a:cubicBezTo>
                  <a:pt x="24" y="15443"/>
                  <a:pt x="30" y="15509"/>
                  <a:pt x="36" y="15574"/>
                </a:cubicBezTo>
                <a:cubicBezTo>
                  <a:pt x="42" y="15642"/>
                  <a:pt x="48" y="15711"/>
                  <a:pt x="54" y="15779"/>
                </a:cubicBezTo>
                <a:cubicBezTo>
                  <a:pt x="61" y="15844"/>
                  <a:pt x="68" y="15910"/>
                  <a:pt x="75" y="15975"/>
                </a:cubicBezTo>
                <a:cubicBezTo>
                  <a:pt x="85" y="16037"/>
                  <a:pt x="94" y="16099"/>
                  <a:pt x="104" y="16161"/>
                </a:cubicBezTo>
                <a:cubicBezTo>
                  <a:pt x="116" y="16220"/>
                  <a:pt x="128" y="16278"/>
                  <a:pt x="140" y="16337"/>
                </a:cubicBezTo>
                <a:cubicBezTo>
                  <a:pt x="152" y="16402"/>
                  <a:pt x="164" y="16468"/>
                  <a:pt x="176" y="16533"/>
                </a:cubicBezTo>
                <a:cubicBezTo>
                  <a:pt x="189" y="16592"/>
                  <a:pt x="203" y="16650"/>
                  <a:pt x="216" y="16709"/>
                </a:cubicBezTo>
                <a:cubicBezTo>
                  <a:pt x="230" y="16761"/>
                  <a:pt x="245" y="16813"/>
                  <a:pt x="259" y="16865"/>
                </a:cubicBezTo>
                <a:cubicBezTo>
                  <a:pt x="275" y="16924"/>
                  <a:pt x="290" y="16982"/>
                  <a:pt x="306" y="17041"/>
                </a:cubicBezTo>
                <a:cubicBezTo>
                  <a:pt x="324" y="17097"/>
                  <a:pt x="341" y="17152"/>
                  <a:pt x="359" y="17208"/>
                </a:cubicBezTo>
                <a:cubicBezTo>
                  <a:pt x="376" y="17254"/>
                  <a:pt x="393" y="17299"/>
                  <a:pt x="410" y="17345"/>
                </a:cubicBezTo>
                <a:cubicBezTo>
                  <a:pt x="430" y="17400"/>
                  <a:pt x="451" y="17456"/>
                  <a:pt x="471" y="17511"/>
                </a:cubicBezTo>
                <a:cubicBezTo>
                  <a:pt x="490" y="17557"/>
                  <a:pt x="509" y="17602"/>
                  <a:pt x="528" y="17648"/>
                </a:cubicBezTo>
                <a:cubicBezTo>
                  <a:pt x="550" y="17690"/>
                  <a:pt x="571" y="17733"/>
                  <a:pt x="593" y="17775"/>
                </a:cubicBezTo>
                <a:cubicBezTo>
                  <a:pt x="615" y="17817"/>
                  <a:pt x="636" y="17860"/>
                  <a:pt x="658" y="17902"/>
                </a:cubicBezTo>
                <a:cubicBezTo>
                  <a:pt x="681" y="17945"/>
                  <a:pt x="703" y="17987"/>
                  <a:pt x="726" y="18030"/>
                </a:cubicBezTo>
                <a:lnTo>
                  <a:pt x="798" y="18147"/>
                </a:lnTo>
                <a:cubicBezTo>
                  <a:pt x="822" y="18180"/>
                  <a:pt x="846" y="18212"/>
                  <a:pt x="870" y="18245"/>
                </a:cubicBezTo>
                <a:lnTo>
                  <a:pt x="945" y="18353"/>
                </a:lnTo>
                <a:cubicBezTo>
                  <a:pt x="973" y="18379"/>
                  <a:pt x="1000" y="18405"/>
                  <a:pt x="1028" y="18431"/>
                </a:cubicBezTo>
                <a:cubicBezTo>
                  <a:pt x="1053" y="18457"/>
                  <a:pt x="1079" y="18483"/>
                  <a:pt x="1104" y="18509"/>
                </a:cubicBezTo>
                <a:lnTo>
                  <a:pt x="1186" y="18597"/>
                </a:lnTo>
                <a:lnTo>
                  <a:pt x="1272" y="18656"/>
                </a:lnTo>
                <a:cubicBezTo>
                  <a:pt x="1302" y="18672"/>
                  <a:pt x="1332" y="18689"/>
                  <a:pt x="1362" y="18705"/>
                </a:cubicBezTo>
                <a:cubicBezTo>
                  <a:pt x="1391" y="18721"/>
                  <a:pt x="1420" y="18738"/>
                  <a:pt x="1449" y="18754"/>
                </a:cubicBezTo>
                <a:cubicBezTo>
                  <a:pt x="1479" y="18770"/>
                  <a:pt x="1508" y="18787"/>
                  <a:pt x="1538" y="18803"/>
                </a:cubicBezTo>
                <a:lnTo>
                  <a:pt x="1625" y="18812"/>
                </a:lnTo>
                <a:cubicBezTo>
                  <a:pt x="1656" y="18819"/>
                  <a:pt x="1687" y="18825"/>
                  <a:pt x="1718" y="18832"/>
                </a:cubicBezTo>
                <a:lnTo>
                  <a:pt x="1812" y="18832"/>
                </a:lnTo>
                <a:lnTo>
                  <a:pt x="10000" y="18832"/>
                </a:lnTo>
                <a:lnTo>
                  <a:pt x="10000" y="16278"/>
                </a:lnTo>
                <a:lnTo>
                  <a:pt x="3925" y="16278"/>
                </a:lnTo>
                <a:lnTo>
                  <a:pt x="3925" y="16278"/>
                </a:lnTo>
                <a:lnTo>
                  <a:pt x="3843" y="16278"/>
                </a:lnTo>
                <a:cubicBezTo>
                  <a:pt x="3814" y="16272"/>
                  <a:pt x="3785" y="16265"/>
                  <a:pt x="3756" y="16259"/>
                </a:cubicBezTo>
                <a:lnTo>
                  <a:pt x="3674" y="16229"/>
                </a:lnTo>
                <a:cubicBezTo>
                  <a:pt x="3649" y="16219"/>
                  <a:pt x="3623" y="16210"/>
                  <a:pt x="3598" y="16200"/>
                </a:cubicBezTo>
                <a:cubicBezTo>
                  <a:pt x="3570" y="16184"/>
                  <a:pt x="3543" y="16167"/>
                  <a:pt x="3515" y="16151"/>
                </a:cubicBezTo>
                <a:lnTo>
                  <a:pt x="3440" y="16082"/>
                </a:lnTo>
                <a:lnTo>
                  <a:pt x="3361" y="16024"/>
                </a:lnTo>
                <a:cubicBezTo>
                  <a:pt x="3336" y="15998"/>
                  <a:pt x="3310" y="15972"/>
                  <a:pt x="3285" y="15946"/>
                </a:cubicBezTo>
                <a:lnTo>
                  <a:pt x="3217" y="15857"/>
                </a:lnTo>
                <a:cubicBezTo>
                  <a:pt x="3193" y="15828"/>
                  <a:pt x="3169" y="15798"/>
                  <a:pt x="3145" y="15769"/>
                </a:cubicBezTo>
                <a:lnTo>
                  <a:pt x="3073" y="15652"/>
                </a:lnTo>
                <a:cubicBezTo>
                  <a:pt x="3053" y="15616"/>
                  <a:pt x="3032" y="15580"/>
                  <a:pt x="3012" y="15544"/>
                </a:cubicBezTo>
                <a:cubicBezTo>
                  <a:pt x="2991" y="15505"/>
                  <a:pt x="2969" y="15466"/>
                  <a:pt x="2948" y="15427"/>
                </a:cubicBezTo>
                <a:cubicBezTo>
                  <a:pt x="2926" y="15385"/>
                  <a:pt x="2905" y="15342"/>
                  <a:pt x="2883" y="15300"/>
                </a:cubicBezTo>
                <a:cubicBezTo>
                  <a:pt x="2863" y="15254"/>
                  <a:pt x="2842" y="15209"/>
                  <a:pt x="2822" y="15163"/>
                </a:cubicBezTo>
                <a:cubicBezTo>
                  <a:pt x="2803" y="15114"/>
                  <a:pt x="2783" y="15065"/>
                  <a:pt x="2764" y="15016"/>
                </a:cubicBezTo>
                <a:lnTo>
                  <a:pt x="2710" y="14869"/>
                </a:lnTo>
                <a:cubicBezTo>
                  <a:pt x="2693" y="14817"/>
                  <a:pt x="2677" y="14765"/>
                  <a:pt x="2660" y="14713"/>
                </a:cubicBezTo>
                <a:cubicBezTo>
                  <a:pt x="2644" y="14657"/>
                  <a:pt x="2629" y="14602"/>
                  <a:pt x="2613" y="14546"/>
                </a:cubicBezTo>
                <a:cubicBezTo>
                  <a:pt x="2596" y="14491"/>
                  <a:pt x="2580" y="14435"/>
                  <a:pt x="2563" y="14380"/>
                </a:cubicBezTo>
                <a:cubicBezTo>
                  <a:pt x="2550" y="14321"/>
                  <a:pt x="2536" y="14263"/>
                  <a:pt x="2523" y="14204"/>
                </a:cubicBezTo>
                <a:cubicBezTo>
                  <a:pt x="2510" y="14139"/>
                  <a:pt x="2497" y="14073"/>
                  <a:pt x="2484" y="14008"/>
                </a:cubicBezTo>
                <a:cubicBezTo>
                  <a:pt x="2472" y="13943"/>
                  <a:pt x="2460" y="13877"/>
                  <a:pt x="2448" y="13812"/>
                </a:cubicBezTo>
                <a:cubicBezTo>
                  <a:pt x="2436" y="13750"/>
                  <a:pt x="2424" y="13689"/>
                  <a:pt x="2412" y="13627"/>
                </a:cubicBezTo>
                <a:cubicBezTo>
                  <a:pt x="2402" y="13562"/>
                  <a:pt x="2393" y="13496"/>
                  <a:pt x="2383" y="13431"/>
                </a:cubicBezTo>
                <a:cubicBezTo>
                  <a:pt x="2375" y="13362"/>
                  <a:pt x="2366" y="13294"/>
                  <a:pt x="2358" y="13225"/>
                </a:cubicBezTo>
                <a:cubicBezTo>
                  <a:pt x="2351" y="13157"/>
                  <a:pt x="2343" y="13088"/>
                  <a:pt x="2336" y="13020"/>
                </a:cubicBezTo>
                <a:lnTo>
                  <a:pt x="2318" y="12795"/>
                </a:lnTo>
                <a:cubicBezTo>
                  <a:pt x="2312" y="12726"/>
                  <a:pt x="2307" y="12658"/>
                  <a:pt x="2301" y="12589"/>
                </a:cubicBezTo>
                <a:cubicBezTo>
                  <a:pt x="2298" y="12514"/>
                  <a:pt x="2296" y="12439"/>
                  <a:pt x="2293" y="12364"/>
                </a:cubicBezTo>
                <a:lnTo>
                  <a:pt x="2290" y="12139"/>
                </a:lnTo>
                <a:cubicBezTo>
                  <a:pt x="2288" y="12058"/>
                  <a:pt x="2285" y="11976"/>
                  <a:pt x="2283" y="11895"/>
                </a:cubicBezTo>
                <a:lnTo>
                  <a:pt x="2283" y="1189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47" name="Shape 47"/>
          <p:cNvSpPr/>
          <p:nvPr/>
        </p:nvSpPr>
        <p:spPr>
          <a:xfrm>
            <a:off x="2497136" y="5334000"/>
            <a:ext cx="2432099" cy="207900"/>
          </a:xfrm>
          <a:prstGeom prst="rect">
            <a:avLst/>
          </a:prstGeom>
          <a:solidFill>
            <a:srgbClr val="BF8AC9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48" name="Shape 48"/>
          <p:cNvSpPr/>
          <p:nvPr/>
        </p:nvSpPr>
        <p:spPr>
          <a:xfrm>
            <a:off x="4995862" y="5334000"/>
            <a:ext cx="1965299" cy="207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49" name="Shape 49"/>
          <p:cNvSpPr/>
          <p:nvPr/>
        </p:nvSpPr>
        <p:spPr>
          <a:xfrm>
            <a:off x="7010400" y="5334000"/>
            <a:ext cx="2133599" cy="207900"/>
          </a:xfrm>
          <a:prstGeom prst="rect">
            <a:avLst/>
          </a:prstGeom>
          <a:solidFill>
            <a:srgbClr val="BB4C4B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1020958" y="5875078"/>
            <a:ext cx="7813199" cy="69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r">
              <a:spcBef>
                <a:spcPts val="0"/>
              </a:spcBef>
              <a:buSzPct val="100000"/>
              <a:buNone/>
              <a:defRPr sz="1800" b="1"/>
            </a:lvl1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sldNum" idx="12"/>
          </p:nvPr>
        </p:nvSpPr>
        <p:spPr>
          <a:xfrm>
            <a:off x="8519999" y="6275747"/>
            <a:ext cx="548699" cy="524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ru"/>
              <a:pPr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/>
          <p:nvPr/>
        </p:nvSpPr>
        <p:spPr>
          <a:xfrm>
            <a:off x="2413000" y="0"/>
            <a:ext cx="2432099" cy="207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54" name="Shape 54"/>
          <p:cNvSpPr/>
          <p:nvPr/>
        </p:nvSpPr>
        <p:spPr>
          <a:xfrm>
            <a:off x="4911726" y="0"/>
            <a:ext cx="1965299" cy="207900"/>
          </a:xfrm>
          <a:prstGeom prst="rect">
            <a:avLst/>
          </a:prstGeom>
          <a:solidFill>
            <a:srgbClr val="E3BC6D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55" name="Shape 55"/>
          <p:cNvSpPr/>
          <p:nvPr/>
        </p:nvSpPr>
        <p:spPr>
          <a:xfrm>
            <a:off x="6943725" y="0"/>
            <a:ext cx="2200199" cy="207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56" name="Shape 56"/>
          <p:cNvSpPr/>
          <p:nvPr/>
        </p:nvSpPr>
        <p:spPr>
          <a:xfrm>
            <a:off x="0" y="0"/>
            <a:ext cx="2346300" cy="207900"/>
          </a:xfrm>
          <a:prstGeom prst="rect">
            <a:avLst/>
          </a:prstGeom>
          <a:solidFill>
            <a:srgbClr val="E3BC6D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57" name="Shape 57"/>
          <p:cNvSpPr/>
          <p:nvPr/>
        </p:nvSpPr>
        <p:spPr>
          <a:xfrm>
            <a:off x="0" y="6650036"/>
            <a:ext cx="2432099" cy="207900"/>
          </a:xfrm>
          <a:prstGeom prst="rect">
            <a:avLst/>
          </a:prstGeom>
          <a:solidFill>
            <a:srgbClr val="BF8AC9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58" name="Shape 58"/>
          <p:cNvSpPr/>
          <p:nvPr/>
        </p:nvSpPr>
        <p:spPr>
          <a:xfrm>
            <a:off x="2498725" y="6650036"/>
            <a:ext cx="1965299" cy="2079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59" name="Shape 59"/>
          <p:cNvSpPr/>
          <p:nvPr/>
        </p:nvSpPr>
        <p:spPr>
          <a:xfrm>
            <a:off x="4513262" y="6650036"/>
            <a:ext cx="4630799" cy="207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sldNum" idx="12"/>
          </p:nvPr>
        </p:nvSpPr>
        <p:spPr>
          <a:xfrm>
            <a:off x="8519999" y="6275747"/>
            <a:ext cx="548699" cy="524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ru"/>
              <a:pPr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457200" y="268287"/>
            <a:ext cx="8229600" cy="1398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484187" indent="-158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9CAA5"/>
              </a:buClr>
              <a:buFont typeface="Questrial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457200" y="1882775"/>
            <a:ext cx="822960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47675" indent="-231775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Char char="⦿"/>
              <a:defRPr/>
            </a:lvl1pPr>
            <a:lvl2pPr marL="822325" indent="-132080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Font typeface="Verdana"/>
              <a:buChar char="›"/>
              <a:defRPr/>
            </a:lvl2pPr>
            <a:lvl3pPr marL="1104900" indent="-83819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Char char="⚫"/>
              <a:defRPr/>
            </a:lvl3pPr>
            <a:lvl4pPr marL="1371600" indent="-95250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Char char="⚫"/>
              <a:defRPr/>
            </a:lvl4pPr>
            <a:lvl5pPr marL="1600200" indent="-101282" rtl="0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Clr>
                <a:srgbClr val="C1CBB6"/>
              </a:buClr>
              <a:buFont typeface="Noto Symbol"/>
              <a:buChar char="⚫"/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dt" idx="10"/>
          </p:nvPr>
        </p:nvSpPr>
        <p:spPr>
          <a:xfrm>
            <a:off x="1371600" y="6011862"/>
            <a:ext cx="5791200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Questrial"/>
              <a:buNone/>
              <a:defRPr/>
            </a:lvl1pPr>
            <a:lvl2pPr marL="457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Questrial"/>
              <a:buNone/>
              <a:defRPr/>
            </a:lvl2pPr>
            <a:lvl3pPr marL="914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Questrial"/>
              <a:buNone/>
              <a:defRPr/>
            </a:lvl3pPr>
            <a:lvl4pPr marL="1371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Questrial"/>
              <a:buNone/>
              <a:defRPr/>
            </a:lvl4pPr>
            <a:lvl5pPr marL="1828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Questrial"/>
              <a:buNone/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ftr" idx="11"/>
          </p:nvPr>
        </p:nvSpPr>
        <p:spPr>
          <a:xfrm>
            <a:off x="1371600" y="5649912"/>
            <a:ext cx="5791200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Questrial"/>
              <a:buNone/>
              <a:defRPr/>
            </a:lvl1pPr>
            <a:lvl2pPr marL="457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Questrial"/>
              <a:buNone/>
              <a:defRPr/>
            </a:lvl2pPr>
            <a:lvl3pPr marL="914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Questrial"/>
              <a:buNone/>
              <a:defRPr/>
            </a:lvl3pPr>
            <a:lvl4pPr marL="1371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Questrial"/>
              <a:buNone/>
              <a:defRPr/>
            </a:lvl4pPr>
            <a:lvl5pPr marL="1828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Questrial"/>
              <a:buNone/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sldNum" idx="12"/>
          </p:nvPr>
        </p:nvSpPr>
        <p:spPr>
          <a:xfrm>
            <a:off x="8391525" y="5753100"/>
            <a:ext cx="503099" cy="3650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 baseline="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</a:lstStyle>
          <a:p>
            <a:pPr marL="0" lvl="0" indent="0">
              <a:spcBef>
                <a:spcPts val="0"/>
              </a:spcBef>
              <a:buClr>
                <a:schemeClr val="dk1"/>
              </a:buClr>
              <a:buSzPct val="25000"/>
              <a:buFont typeface="Questrial"/>
              <a:buNone/>
            </a:pPr>
            <a:fld id="{00000000-1234-1234-1234-123412341234}" type="slidenum">
              <a:rPr lang="ru"/>
              <a:pPr marL="0" lvl="0" indent="0">
                <a:spcBef>
                  <a:spcPts val="0"/>
                </a:spcBef>
                <a:buClr>
                  <a:schemeClr val="dk1"/>
                </a:buClr>
                <a:buSzPct val="25000"/>
                <a:buFont typeface="Questrial"/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buClr>
                <a:schemeClr val="accent1"/>
              </a:buClr>
              <a:buSzPct val="100000"/>
              <a:buNone/>
              <a:defRPr sz="3600" b="1">
                <a:solidFill>
                  <a:schemeClr val="accent1"/>
                </a:solidFill>
              </a:defRPr>
            </a:lvl1pPr>
            <a:lvl2pPr>
              <a:spcBef>
                <a:spcPts val="0"/>
              </a:spcBef>
              <a:buClr>
                <a:schemeClr val="accent1"/>
              </a:buClr>
              <a:buSzPct val="100000"/>
              <a:buNone/>
              <a:defRPr sz="3600" b="1">
                <a:solidFill>
                  <a:schemeClr val="accent1"/>
                </a:solidFill>
              </a:defRPr>
            </a:lvl2pPr>
            <a:lvl3pPr>
              <a:spcBef>
                <a:spcPts val="0"/>
              </a:spcBef>
              <a:buClr>
                <a:schemeClr val="accent1"/>
              </a:buClr>
              <a:buSzPct val="100000"/>
              <a:buNone/>
              <a:defRPr sz="3600" b="1">
                <a:solidFill>
                  <a:schemeClr val="accent1"/>
                </a:solidFill>
              </a:defRPr>
            </a:lvl3pPr>
            <a:lvl4pPr>
              <a:spcBef>
                <a:spcPts val="0"/>
              </a:spcBef>
              <a:buClr>
                <a:schemeClr val="accent1"/>
              </a:buClr>
              <a:buSzPct val="100000"/>
              <a:buNone/>
              <a:defRPr sz="3600" b="1">
                <a:solidFill>
                  <a:schemeClr val="accent1"/>
                </a:solidFill>
              </a:defRPr>
            </a:lvl4pPr>
            <a:lvl5pPr>
              <a:spcBef>
                <a:spcPts val="0"/>
              </a:spcBef>
              <a:buClr>
                <a:schemeClr val="accent1"/>
              </a:buClr>
              <a:buSzPct val="100000"/>
              <a:buNone/>
              <a:defRPr sz="3600" b="1">
                <a:solidFill>
                  <a:schemeClr val="accent1"/>
                </a:solidFill>
              </a:defRPr>
            </a:lvl5pPr>
            <a:lvl6pPr>
              <a:spcBef>
                <a:spcPts val="0"/>
              </a:spcBef>
              <a:buClr>
                <a:schemeClr val="accent1"/>
              </a:buClr>
              <a:buSzPct val="100000"/>
              <a:buNone/>
              <a:defRPr sz="3600" b="1">
                <a:solidFill>
                  <a:schemeClr val="accent1"/>
                </a:solidFill>
              </a:defRPr>
            </a:lvl6pPr>
            <a:lvl7pPr>
              <a:spcBef>
                <a:spcPts val="0"/>
              </a:spcBef>
              <a:buClr>
                <a:schemeClr val="accent1"/>
              </a:buClr>
              <a:buSzPct val="100000"/>
              <a:buNone/>
              <a:defRPr sz="3600" b="1">
                <a:solidFill>
                  <a:schemeClr val="accent1"/>
                </a:solidFill>
              </a:defRPr>
            </a:lvl7pPr>
            <a:lvl8pPr>
              <a:spcBef>
                <a:spcPts val="0"/>
              </a:spcBef>
              <a:buClr>
                <a:schemeClr val="accent1"/>
              </a:buClr>
              <a:buSzPct val="100000"/>
              <a:buNone/>
              <a:defRPr sz="3600" b="1">
                <a:solidFill>
                  <a:schemeClr val="accent1"/>
                </a:solidFill>
              </a:defRPr>
            </a:lvl8pPr>
            <a:lvl9pPr>
              <a:spcBef>
                <a:spcPts val="0"/>
              </a:spcBef>
              <a:buClr>
                <a:schemeClr val="accent1"/>
              </a:buClr>
              <a:buSzPct val="100000"/>
              <a:buNone/>
              <a:defRPr sz="36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600"/>
              </a:spcBef>
              <a:buClr>
                <a:schemeClr val="lt2"/>
              </a:buClr>
              <a:buSzPct val="100000"/>
              <a:defRPr sz="3000">
                <a:solidFill>
                  <a:schemeClr val="lt2"/>
                </a:solidFill>
              </a:defRPr>
            </a:lvl1pPr>
            <a:lvl2pPr>
              <a:spcBef>
                <a:spcPts val="480"/>
              </a:spcBef>
              <a:buClr>
                <a:schemeClr val="lt2"/>
              </a:buClr>
              <a:buSzPct val="100000"/>
              <a:defRPr sz="2400">
                <a:solidFill>
                  <a:schemeClr val="lt2"/>
                </a:solidFill>
              </a:defRPr>
            </a:lvl2pPr>
            <a:lvl3pPr>
              <a:spcBef>
                <a:spcPts val="480"/>
              </a:spcBef>
              <a:buClr>
                <a:schemeClr val="lt2"/>
              </a:buClr>
              <a:buSzPct val="100000"/>
              <a:defRPr sz="2400">
                <a:solidFill>
                  <a:schemeClr val="lt2"/>
                </a:solidFill>
              </a:defRPr>
            </a:lvl3pPr>
            <a:lvl4pPr>
              <a:spcBef>
                <a:spcPts val="360"/>
              </a:spcBef>
              <a:buClr>
                <a:schemeClr val="lt2"/>
              </a:buClr>
              <a:buSzPct val="100000"/>
              <a:defRPr sz="1800">
                <a:solidFill>
                  <a:schemeClr val="lt2"/>
                </a:solidFill>
              </a:defRPr>
            </a:lvl4pPr>
            <a:lvl5pPr>
              <a:spcBef>
                <a:spcPts val="360"/>
              </a:spcBef>
              <a:buClr>
                <a:schemeClr val="lt2"/>
              </a:buClr>
              <a:buSzPct val="100000"/>
              <a:defRPr sz="1800">
                <a:solidFill>
                  <a:schemeClr val="lt2"/>
                </a:solidFill>
              </a:defRPr>
            </a:lvl5pPr>
            <a:lvl6pPr>
              <a:spcBef>
                <a:spcPts val="360"/>
              </a:spcBef>
              <a:buClr>
                <a:schemeClr val="lt2"/>
              </a:buClr>
              <a:buSzPct val="100000"/>
              <a:defRPr sz="1800">
                <a:solidFill>
                  <a:schemeClr val="lt2"/>
                </a:solidFill>
              </a:defRPr>
            </a:lvl6pPr>
            <a:lvl7pPr>
              <a:spcBef>
                <a:spcPts val="360"/>
              </a:spcBef>
              <a:buClr>
                <a:schemeClr val="lt2"/>
              </a:buClr>
              <a:buSzPct val="100000"/>
              <a:defRPr sz="1800">
                <a:solidFill>
                  <a:schemeClr val="lt2"/>
                </a:solidFill>
              </a:defRPr>
            </a:lvl7pPr>
            <a:lvl8pPr>
              <a:spcBef>
                <a:spcPts val="360"/>
              </a:spcBef>
              <a:buClr>
                <a:schemeClr val="lt2"/>
              </a:buClr>
              <a:buSzPct val="100000"/>
              <a:defRPr sz="1800">
                <a:solidFill>
                  <a:schemeClr val="lt2"/>
                </a:solidFill>
              </a:defRPr>
            </a:lvl8pPr>
            <a:lvl9pPr>
              <a:spcBef>
                <a:spcPts val="360"/>
              </a:spcBef>
              <a:buClr>
                <a:schemeClr val="lt2"/>
              </a:buClr>
              <a:buSzPct val="100000"/>
              <a:defRPr sz="18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8519999" y="6275747"/>
            <a:ext cx="548699" cy="524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lvl1pPr algn="r">
              <a:spcBef>
                <a:spcPts val="0"/>
              </a:spcBef>
              <a:buNone/>
              <a:defRPr sz="1300">
                <a:solidFill>
                  <a:schemeClr val="lt2"/>
                </a:solidFill>
              </a:defRPr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ru"/>
              <a:pPr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12" Type="http://schemas.openxmlformats.org/officeDocument/2006/relationships/image" Target="../media/image2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png"/><Relationship Id="rId9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15875"/>
            <a:ext cx="9132887" cy="684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33036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596" y="11476"/>
            <a:ext cx="5084125" cy="684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2295" y="143054"/>
            <a:ext cx="35012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Этапы выбора модуля курса ОРКСЭ </a:t>
            </a:r>
          </a:p>
          <a:p>
            <a:r>
              <a:rPr lang="ru-RU" b="1" dirty="0" smtClean="0"/>
              <a:t>(согласно регламента)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7795" y="666274"/>
            <a:ext cx="4486213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1 этап - </a:t>
            </a:r>
            <a:r>
              <a:rPr lang="ru-RU" b="1" dirty="0" smtClean="0"/>
              <a:t>Предварительный</a:t>
            </a:r>
            <a:r>
              <a:rPr lang="ru-RU" dirty="0" smtClean="0"/>
              <a:t> </a:t>
            </a:r>
            <a:r>
              <a:rPr lang="ru-RU" dirty="0"/>
              <a:t>Информирование родителей (законных представителей) о содержании образования по курсу ОРКСЭ и праве осуществить свободный выбор модуля ОРКСЭ для изучения несовершеннолетним обучающимся. </a:t>
            </a:r>
            <a:endParaRPr lang="ru-RU" dirty="0" smtClean="0"/>
          </a:p>
          <a:p>
            <a:endParaRPr lang="ru-RU" dirty="0"/>
          </a:p>
          <a:p>
            <a:r>
              <a:rPr lang="ru-RU" b="1" dirty="0"/>
              <a:t>2 этап - Основной этап.</a:t>
            </a:r>
            <a:r>
              <a:rPr lang="ru-RU" dirty="0"/>
              <a:t> Проведение родительского собрания.</a:t>
            </a:r>
          </a:p>
          <a:p>
            <a:r>
              <a:rPr lang="ru-RU" b="1" i="1" u="sng" dirty="0"/>
              <a:t>Информация о дате родительского собрания в классе с указанием темы собрания должна быть размещена на официальном сайте ОО не позднее чем за 7 дней до даты проведения родительского собрания. </a:t>
            </a:r>
            <a:endParaRPr lang="ru-RU" b="1" i="1" u="sng" dirty="0" smtClean="0"/>
          </a:p>
          <a:p>
            <a:endParaRPr lang="ru-RU" dirty="0"/>
          </a:p>
          <a:p>
            <a:r>
              <a:rPr lang="ru-RU" b="1" dirty="0"/>
              <a:t>3 этап- Подведение итогов выбора, направление информации в органы управления образования.</a:t>
            </a:r>
            <a:endParaRPr lang="ru-RU" dirty="0"/>
          </a:p>
          <a:p>
            <a:r>
              <a:rPr lang="ru-RU" b="1" i="1" u="sng" dirty="0"/>
              <a:t>По каждому классу</a:t>
            </a:r>
            <a:r>
              <a:rPr lang="ru-RU" u="sng" dirty="0"/>
              <a:t> на основе данных выбора должен быть оформлен </a:t>
            </a:r>
            <a:r>
              <a:rPr lang="ru-RU" b="1" i="1" u="sng" dirty="0"/>
              <a:t>отдельный протокол родительского собрания класса</a:t>
            </a:r>
            <a:r>
              <a:rPr lang="ru-RU" u="sng" dirty="0"/>
              <a:t> </a:t>
            </a:r>
          </a:p>
          <a:p>
            <a:r>
              <a:rPr lang="ru-RU" i="1" u="sng" dirty="0"/>
              <a:t>Лист сводной информации подписывается руководителем (директором) образовательного учреждения и председателем родительского комитета образовательного учреждения, скрепляется печатью </a:t>
            </a:r>
            <a:r>
              <a:rPr lang="ru-RU" i="1" u="sng" dirty="0" smtClean="0"/>
              <a:t>учреждения и направляется в УО </a:t>
            </a:r>
            <a:endParaRPr lang="ru-RU" dirty="0"/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854950" y="216545"/>
            <a:ext cx="7831799" cy="6674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"/>
              <a:t>Алгоритм деятельности</a:t>
            </a:r>
          </a:p>
        </p:txBody>
      </p:sp>
      <p:sp>
        <p:nvSpPr>
          <p:cNvPr id="141" name="Shape 141"/>
          <p:cNvSpPr/>
          <p:nvPr/>
        </p:nvSpPr>
        <p:spPr>
          <a:xfrm>
            <a:off x="751775" y="1644325"/>
            <a:ext cx="3258900" cy="1065599"/>
          </a:xfrm>
          <a:prstGeom prst="rect">
            <a:avLst/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/>
              <a:t>Информирование субъектов образовательных отношений о структуре, содержании и особенностях организации</a:t>
            </a:r>
          </a:p>
        </p:txBody>
      </p:sp>
      <p:sp>
        <p:nvSpPr>
          <p:cNvPr id="142" name="Shape 142"/>
          <p:cNvSpPr/>
          <p:nvPr/>
        </p:nvSpPr>
        <p:spPr>
          <a:xfrm>
            <a:off x="4221175" y="1644325"/>
            <a:ext cx="2449199" cy="12108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 b="1"/>
              <a:t>организация свободного выбора модуля родителями</a:t>
            </a:r>
          </a:p>
        </p:txBody>
      </p:sp>
      <p:sp>
        <p:nvSpPr>
          <p:cNvPr id="143" name="Shape 143"/>
          <p:cNvSpPr/>
          <p:nvPr/>
        </p:nvSpPr>
        <p:spPr>
          <a:xfrm>
            <a:off x="6761800" y="1588675"/>
            <a:ext cx="2173199" cy="422399"/>
          </a:xfrm>
          <a:prstGeom prst="leftArrowCallout">
            <a:avLst>
              <a:gd name="adj1" fmla="val 25000"/>
              <a:gd name="adj2" fmla="val 29998"/>
              <a:gd name="adj3" fmla="val 108024"/>
              <a:gd name="adj4" fmla="val 73266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 sz="1300"/>
              <a:t>родительские собрания</a:t>
            </a:r>
          </a:p>
        </p:txBody>
      </p:sp>
      <p:sp>
        <p:nvSpPr>
          <p:cNvPr id="144" name="Shape 144"/>
          <p:cNvSpPr/>
          <p:nvPr/>
        </p:nvSpPr>
        <p:spPr>
          <a:xfrm>
            <a:off x="6718600" y="2600375"/>
            <a:ext cx="2216399" cy="327900"/>
          </a:xfrm>
          <a:prstGeom prst="leftArrowCallout">
            <a:avLst>
              <a:gd name="adj1" fmla="val 25000"/>
              <a:gd name="adj2" fmla="val 24993"/>
              <a:gd name="adj3" fmla="val 109159"/>
              <a:gd name="adj4" fmla="val 74832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/>
              <a:t>заявления</a:t>
            </a:r>
          </a:p>
        </p:txBody>
      </p:sp>
      <p:sp>
        <p:nvSpPr>
          <p:cNvPr id="145" name="Shape 145"/>
          <p:cNvSpPr/>
          <p:nvPr/>
        </p:nvSpPr>
        <p:spPr>
          <a:xfrm>
            <a:off x="751775" y="3307450"/>
            <a:ext cx="2511000" cy="1532099"/>
          </a:xfrm>
          <a:prstGeom prst="rect">
            <a:avLst/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/>
              <a:t>Корректировка образовательной программы</a:t>
            </a:r>
          </a:p>
        </p:txBody>
      </p:sp>
      <p:sp>
        <p:nvSpPr>
          <p:cNvPr id="146" name="Shape 146"/>
          <p:cNvSpPr/>
          <p:nvPr/>
        </p:nvSpPr>
        <p:spPr>
          <a:xfrm>
            <a:off x="6837700" y="3727400"/>
            <a:ext cx="2097300" cy="463799"/>
          </a:xfrm>
          <a:prstGeom prst="leftArrowCallout">
            <a:avLst>
              <a:gd name="adj1" fmla="val 25000"/>
              <a:gd name="adj2" fmla="val 29998"/>
              <a:gd name="adj3" fmla="val 68348"/>
              <a:gd name="adj4" fmla="val 79500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 sz="1200"/>
              <a:t>закуп недостающей учебной литературы</a:t>
            </a:r>
          </a:p>
        </p:txBody>
      </p:sp>
      <p:sp>
        <p:nvSpPr>
          <p:cNvPr id="147" name="Shape 147"/>
          <p:cNvSpPr/>
          <p:nvPr/>
        </p:nvSpPr>
        <p:spPr>
          <a:xfrm>
            <a:off x="3658175" y="3754550"/>
            <a:ext cx="3155700" cy="791399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 sz="1300">
                <a:solidFill>
                  <a:schemeClr val="dk1"/>
                </a:solidFill>
              </a:rPr>
              <a:t>анализ  фонда учебной литературы и формирование списка учебников и учебных пособий</a:t>
            </a:r>
          </a:p>
        </p:txBody>
      </p:sp>
      <p:sp>
        <p:nvSpPr>
          <p:cNvPr id="148" name="Shape 148"/>
          <p:cNvSpPr/>
          <p:nvPr/>
        </p:nvSpPr>
        <p:spPr>
          <a:xfrm>
            <a:off x="3679625" y="3164525"/>
            <a:ext cx="3155700" cy="4995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 sz="1300">
                <a:solidFill>
                  <a:schemeClr val="dk1"/>
                </a:solidFill>
              </a:rPr>
              <a:t>формирование учебных групп по изучению отдельных модулей ОРКСЭ</a:t>
            </a:r>
          </a:p>
        </p:txBody>
      </p:sp>
      <p:sp>
        <p:nvSpPr>
          <p:cNvPr id="149" name="Shape 149"/>
          <p:cNvSpPr/>
          <p:nvPr/>
        </p:nvSpPr>
        <p:spPr>
          <a:xfrm>
            <a:off x="6718600" y="2094525"/>
            <a:ext cx="2216399" cy="422399"/>
          </a:xfrm>
          <a:prstGeom prst="leftArrowCallout">
            <a:avLst>
              <a:gd name="adj1" fmla="val 25000"/>
              <a:gd name="adj2" fmla="val 29998"/>
              <a:gd name="adj3" fmla="val 108024"/>
              <a:gd name="adj4" fmla="val 73266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 sz="1300"/>
              <a:t>консультации, горячие линии</a:t>
            </a:r>
          </a:p>
        </p:txBody>
      </p:sp>
      <p:sp>
        <p:nvSpPr>
          <p:cNvPr id="150" name="Shape 150"/>
          <p:cNvSpPr/>
          <p:nvPr/>
        </p:nvSpPr>
        <p:spPr>
          <a:xfrm>
            <a:off x="3679625" y="4641037"/>
            <a:ext cx="3155700" cy="463799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 sz="1300"/>
              <a:t>разработка рабочих программ педагогов для модулей курса</a:t>
            </a:r>
          </a:p>
        </p:txBody>
      </p:sp>
      <p:sp>
        <p:nvSpPr>
          <p:cNvPr id="151" name="Shape 151"/>
          <p:cNvSpPr/>
          <p:nvPr/>
        </p:nvSpPr>
        <p:spPr>
          <a:xfrm>
            <a:off x="751775" y="5320225"/>
            <a:ext cx="2906400" cy="864300"/>
          </a:xfrm>
          <a:prstGeom prst="rect">
            <a:avLst/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/>
              <a:t>Анализ готовности педагогов к реализации курса ОРКСЭ</a:t>
            </a:r>
          </a:p>
        </p:txBody>
      </p:sp>
      <p:sp>
        <p:nvSpPr>
          <p:cNvPr id="152" name="Shape 152"/>
          <p:cNvSpPr/>
          <p:nvPr/>
        </p:nvSpPr>
        <p:spPr>
          <a:xfrm>
            <a:off x="3855400" y="5219462"/>
            <a:ext cx="2906400" cy="4995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 sz="1300"/>
              <a:t>Обеспечение повышения квалификации педагогов </a:t>
            </a:r>
          </a:p>
        </p:txBody>
      </p:sp>
      <p:sp>
        <p:nvSpPr>
          <p:cNvPr id="153" name="Shape 153"/>
          <p:cNvSpPr/>
          <p:nvPr/>
        </p:nvSpPr>
        <p:spPr>
          <a:xfrm>
            <a:off x="3855400" y="5833600"/>
            <a:ext cx="2906400" cy="6234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 sz="1300"/>
              <a:t>Организация и проведение семинаров, круглых столов, методических объединений</a:t>
            </a:r>
          </a:p>
        </p:txBody>
      </p:sp>
      <p:sp>
        <p:nvSpPr>
          <p:cNvPr id="154" name="Shape 154"/>
          <p:cNvSpPr/>
          <p:nvPr/>
        </p:nvSpPr>
        <p:spPr>
          <a:xfrm>
            <a:off x="1683825" y="2745425"/>
            <a:ext cx="113700" cy="499500"/>
          </a:xfrm>
          <a:prstGeom prst="downArrow">
            <a:avLst>
              <a:gd name="adj1" fmla="val 50000"/>
              <a:gd name="adj2" fmla="val 135223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55" name="Shape 155"/>
          <p:cNvSpPr/>
          <p:nvPr/>
        </p:nvSpPr>
        <p:spPr>
          <a:xfrm flipH="1">
            <a:off x="1683824" y="4870075"/>
            <a:ext cx="113700" cy="389400"/>
          </a:xfrm>
          <a:prstGeom prst="upDownArrow">
            <a:avLst>
              <a:gd name="adj1" fmla="val 50000"/>
              <a:gd name="adj2" fmla="val 105914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56" name="Shape 156"/>
          <p:cNvSpPr/>
          <p:nvPr/>
        </p:nvSpPr>
        <p:spPr>
          <a:xfrm>
            <a:off x="4045650" y="2109800"/>
            <a:ext cx="175499" cy="77700"/>
          </a:xfrm>
          <a:prstGeom prst="rightArrow">
            <a:avLst>
              <a:gd name="adj1" fmla="val 50000"/>
              <a:gd name="adj2" fmla="val 113899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57" name="Shape 157"/>
          <p:cNvSpPr/>
          <p:nvPr/>
        </p:nvSpPr>
        <p:spPr>
          <a:xfrm>
            <a:off x="3341625" y="3259125"/>
            <a:ext cx="316499" cy="182099"/>
          </a:xfrm>
          <a:prstGeom prst="rightArrow">
            <a:avLst>
              <a:gd name="adj1" fmla="val 39566"/>
              <a:gd name="adj2" fmla="val 81122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58" name="Shape 158"/>
          <p:cNvSpPr/>
          <p:nvPr/>
        </p:nvSpPr>
        <p:spPr>
          <a:xfrm>
            <a:off x="3317850" y="3990425"/>
            <a:ext cx="316499" cy="182099"/>
          </a:xfrm>
          <a:prstGeom prst="rightArrow">
            <a:avLst>
              <a:gd name="adj1" fmla="val 39566"/>
              <a:gd name="adj2" fmla="val 81122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59" name="Shape 159"/>
          <p:cNvSpPr/>
          <p:nvPr/>
        </p:nvSpPr>
        <p:spPr>
          <a:xfrm>
            <a:off x="3341625" y="4687975"/>
            <a:ext cx="316499" cy="182099"/>
          </a:xfrm>
          <a:prstGeom prst="rightArrow">
            <a:avLst>
              <a:gd name="adj1" fmla="val 39566"/>
              <a:gd name="adj2" fmla="val 81122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60" name="Shape 160"/>
          <p:cNvSpPr/>
          <p:nvPr/>
        </p:nvSpPr>
        <p:spPr>
          <a:xfrm>
            <a:off x="3658175" y="5983400"/>
            <a:ext cx="175499" cy="77700"/>
          </a:xfrm>
          <a:prstGeom prst="rightArrow">
            <a:avLst>
              <a:gd name="adj1" fmla="val 50000"/>
              <a:gd name="adj2" fmla="val 113899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61" name="Shape 161"/>
          <p:cNvSpPr/>
          <p:nvPr/>
        </p:nvSpPr>
        <p:spPr>
          <a:xfrm>
            <a:off x="3658175" y="5371900"/>
            <a:ext cx="175499" cy="77700"/>
          </a:xfrm>
          <a:prstGeom prst="rightArrow">
            <a:avLst>
              <a:gd name="adj1" fmla="val 50000"/>
              <a:gd name="adj2" fmla="val 113899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62" name="Shape 162"/>
          <p:cNvSpPr/>
          <p:nvPr/>
        </p:nvSpPr>
        <p:spPr>
          <a:xfrm>
            <a:off x="5094625" y="2862525"/>
            <a:ext cx="113700" cy="294600"/>
          </a:xfrm>
          <a:prstGeom prst="downArrow">
            <a:avLst>
              <a:gd name="adj1" fmla="val 50000"/>
              <a:gd name="adj2" fmla="val 135223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854950" y="216548"/>
            <a:ext cx="7831799" cy="457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ru" sz="1800"/>
              <a:t>Организация свободного выбора модуля родителями</a:t>
            </a:r>
          </a:p>
        </p:txBody>
      </p:sp>
      <p:sp>
        <p:nvSpPr>
          <p:cNvPr id="191" name="Shape 191"/>
          <p:cNvSpPr txBox="1"/>
          <p:nvPr/>
        </p:nvSpPr>
        <p:spPr>
          <a:xfrm>
            <a:off x="68825" y="674050"/>
            <a:ext cx="8937599" cy="5963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r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ru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Директору</a:t>
            </a:r>
          </a:p>
          <a:p>
            <a:pPr lvl="0" algn="r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ru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муниципального общеобразовательного</a:t>
            </a:r>
          </a:p>
          <a:p>
            <a:pPr algn="r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ru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учреждения</a:t>
            </a:r>
          </a:p>
          <a:p>
            <a:pPr algn="r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ru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____________________________________</a:t>
            </a:r>
          </a:p>
          <a:p>
            <a:pPr algn="r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ru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от __________________________________</a:t>
            </a:r>
          </a:p>
          <a:p>
            <a:pPr algn="r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ru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проживающих(его) по адресу:</a:t>
            </a:r>
          </a:p>
          <a:p>
            <a:pPr algn="r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ru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____________________________________</a:t>
            </a:r>
          </a:p>
          <a:p>
            <a:pPr algn="r" rtl="0">
              <a:spcBef>
                <a:spcPts val="0"/>
              </a:spcBef>
              <a:buNone/>
            </a:pPr>
            <a:endParaRPr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r" rtl="0">
              <a:spcBef>
                <a:spcPts val="0"/>
              </a:spcBef>
              <a:buNone/>
            </a:pPr>
            <a:endParaRPr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 rtl="0">
              <a:spcBef>
                <a:spcPts val="0"/>
              </a:spcBef>
              <a:buNone/>
            </a:pPr>
            <a:r>
              <a:rPr lang="ru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заявление</a:t>
            </a:r>
          </a:p>
          <a:p>
            <a:pPr lvl="0" indent="444500" algn="just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ru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Мы, родители (законные представители) учащегося ______ «____» класса __________________________(Ф.И. ребёнка), из предлагаемых на выбор модулей комплексного учебного курса «Основы религиозных культур и светской этики»:</a:t>
            </a:r>
          </a:p>
          <a:p>
            <a:pPr lvl="0" indent="444500" algn="just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ru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«Основы православной культуры»,</a:t>
            </a:r>
          </a:p>
          <a:p>
            <a:pPr lvl="0" indent="444500" algn="just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ru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«Основы исламской культуры»,</a:t>
            </a:r>
          </a:p>
          <a:p>
            <a:pPr lvl="0" indent="444500" algn="just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ru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«Основы буддийской культуры»,</a:t>
            </a:r>
          </a:p>
          <a:p>
            <a:pPr lvl="0" indent="444500" algn="just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ru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«Основы иудейской культуры»</a:t>
            </a:r>
          </a:p>
          <a:p>
            <a:pPr lvl="0" indent="444500" algn="just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ru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«Основы мировых религиозных культур»,</a:t>
            </a:r>
          </a:p>
          <a:p>
            <a:pPr lvl="0" indent="444500" algn="just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ru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«Основы светской этики»</a:t>
            </a:r>
          </a:p>
          <a:p>
            <a:pPr algn="just" rtl="0">
              <a:spcBef>
                <a:spcPts val="0"/>
              </a:spcBef>
              <a:buNone/>
            </a:pPr>
            <a:r>
              <a:rPr lang="ru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выбираем для своего ребёнка изучение модуля: _______________________________________________________</a:t>
            </a:r>
          </a:p>
          <a:p>
            <a:pPr algn="just" rtl="0">
              <a:spcBef>
                <a:spcPts val="0"/>
              </a:spcBef>
              <a:buNone/>
            </a:pP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just" rtl="0">
              <a:spcBef>
                <a:spcPts val="0"/>
              </a:spcBef>
              <a:buNone/>
            </a:pPr>
            <a:r>
              <a:rPr lang="ru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Дата «___» _________________ 20___ г.</a:t>
            </a:r>
          </a:p>
          <a:p>
            <a:pPr algn="just" rtl="0">
              <a:spcBef>
                <a:spcPts val="0"/>
              </a:spcBef>
              <a:buNone/>
            </a:pP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lvl="0" algn="just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ru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______________________________________ (Ф.И.О.) ___________________</a:t>
            </a:r>
          </a:p>
          <a:p>
            <a:pPr lvl="0" algn="just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ru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  	</a:t>
            </a:r>
            <a:r>
              <a:rPr lang="ru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(подпись)</a:t>
            </a:r>
          </a:p>
          <a:p>
            <a:pPr lvl="0" algn="just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ru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______________________________________ (Ф.И.О.) ___________________           </a:t>
            </a:r>
          </a:p>
          <a:p>
            <a:pPr lvl="0" algn="just" rtl="0">
              <a:spcBef>
                <a:spcPts val="0"/>
              </a:spcBef>
              <a:buNone/>
            </a:pP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4860540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3971" y="1988840"/>
            <a:ext cx="6030029" cy="4824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Shape 208"/>
          <p:cNvPicPr preferRelativeResize="0"/>
          <p:nvPr/>
        </p:nvPicPr>
        <p:blipFill rotWithShape="1">
          <a:blip r:embed="rId3">
            <a:alphaModFix amt="77000"/>
          </a:blip>
          <a:srcRect/>
          <a:stretch/>
        </p:blipFill>
        <p:spPr>
          <a:xfrm rot="538958">
            <a:off x="5615440" y="892885"/>
            <a:ext cx="1248917" cy="1949578"/>
          </a:xfrm>
          <a:prstGeom prst="rect">
            <a:avLst/>
          </a:prstGeom>
          <a:noFill/>
          <a:ln w="9525" cap="flat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209" name="Shape 209"/>
          <p:cNvPicPr preferRelativeResize="0"/>
          <p:nvPr/>
        </p:nvPicPr>
        <p:blipFill rotWithShape="1">
          <a:blip r:embed="rId4">
            <a:alphaModFix amt="71000"/>
          </a:blip>
          <a:srcRect/>
          <a:stretch/>
        </p:blipFill>
        <p:spPr>
          <a:xfrm rot="128250">
            <a:off x="4217055" y="830527"/>
            <a:ext cx="1278889" cy="1856493"/>
          </a:xfrm>
          <a:prstGeom prst="rect">
            <a:avLst/>
          </a:prstGeom>
          <a:noFill/>
          <a:ln w="9525" cap="flat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210" name="Shape 210"/>
          <p:cNvPicPr preferRelativeResize="0"/>
          <p:nvPr/>
        </p:nvPicPr>
        <p:blipFill rotWithShape="1">
          <a:blip r:embed="rId5">
            <a:alphaModFix amt="66000"/>
          </a:blip>
          <a:srcRect l="7498" r="5004" b="2085"/>
          <a:stretch/>
        </p:blipFill>
        <p:spPr>
          <a:xfrm rot="764609">
            <a:off x="6948954" y="1181998"/>
            <a:ext cx="1554491" cy="19900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Shape 211"/>
          <p:cNvPicPr preferRelativeResize="0"/>
          <p:nvPr/>
        </p:nvPicPr>
        <p:blipFill rotWithShape="1">
          <a:blip r:embed="rId6">
            <a:alphaModFix amt="56000"/>
          </a:blip>
          <a:srcRect/>
          <a:stretch/>
        </p:blipFill>
        <p:spPr>
          <a:xfrm rot="-246996">
            <a:off x="2827919" y="863297"/>
            <a:ext cx="1383268" cy="1835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Shape 212"/>
          <p:cNvPicPr preferRelativeResize="0"/>
          <p:nvPr/>
        </p:nvPicPr>
        <p:blipFill rotWithShape="1">
          <a:blip r:embed="rId7">
            <a:alphaModFix amt="66000"/>
          </a:blip>
          <a:srcRect/>
          <a:stretch/>
        </p:blipFill>
        <p:spPr>
          <a:xfrm rot="-604102">
            <a:off x="1487584" y="985253"/>
            <a:ext cx="1384826" cy="18881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Shape 213"/>
          <p:cNvPicPr preferRelativeResize="0"/>
          <p:nvPr/>
        </p:nvPicPr>
        <p:blipFill rotWithShape="1">
          <a:blip r:embed="rId8">
            <a:alphaModFix amt="71000"/>
          </a:blip>
          <a:srcRect/>
          <a:stretch/>
        </p:blipFill>
        <p:spPr>
          <a:xfrm rot="-1535263">
            <a:off x="307764" y="1643821"/>
            <a:ext cx="1384372" cy="1813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Shape 214"/>
          <p:cNvPicPr preferRelativeResize="0"/>
          <p:nvPr/>
        </p:nvPicPr>
        <p:blipFill rotWithShape="1">
          <a:blip r:embed="rId9">
            <a:alphaModFix amt="72000"/>
          </a:blip>
          <a:srcRect/>
          <a:stretch/>
        </p:blipFill>
        <p:spPr>
          <a:xfrm rot="-1579892">
            <a:off x="321084" y="3178958"/>
            <a:ext cx="1316831" cy="1755685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Shape 215"/>
          <p:cNvSpPr txBox="1">
            <a:spLocks noGrp="1"/>
          </p:cNvSpPr>
          <p:nvPr>
            <p:ph type="title"/>
          </p:nvPr>
        </p:nvSpPr>
        <p:spPr>
          <a:xfrm>
            <a:off x="854950" y="216551"/>
            <a:ext cx="7831799" cy="767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/>
              <a:t>Учебники, рекомендуемые к использованию при реализации обязательной части основной образовательной программы</a:t>
            </a:r>
          </a:p>
        </p:txBody>
      </p:sp>
      <p:pic>
        <p:nvPicPr>
          <p:cNvPr id="217" name="Shape 217"/>
          <p:cNvPicPr preferRelativeResize="0"/>
          <p:nvPr/>
        </p:nvPicPr>
        <p:blipFill rotWithShape="1">
          <a:blip r:embed="rId10">
            <a:alphaModFix amt="58999"/>
          </a:blip>
          <a:srcRect/>
          <a:stretch/>
        </p:blipFill>
        <p:spPr>
          <a:xfrm rot="825871">
            <a:off x="7196856" y="2399808"/>
            <a:ext cx="1733688" cy="2253859"/>
          </a:xfrm>
          <a:prstGeom prst="rect">
            <a:avLst/>
          </a:prstGeom>
          <a:noFill/>
          <a:ln w="9525" cap="flat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18" name="Shape 218"/>
          <p:cNvPicPr preferRelativeResize="0"/>
          <p:nvPr/>
        </p:nvPicPr>
        <p:blipFill rotWithShape="1">
          <a:blip r:embed="rId11">
            <a:alphaModFix amt="62000"/>
          </a:blip>
          <a:srcRect/>
          <a:stretch/>
        </p:blipFill>
        <p:spPr>
          <a:xfrm rot="1362648">
            <a:off x="7140577" y="4118686"/>
            <a:ext cx="1846248" cy="24002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Shape 219"/>
          <p:cNvPicPr preferRelativeResize="0"/>
          <p:nvPr/>
        </p:nvPicPr>
        <p:blipFill rotWithShape="1">
          <a:blip r:embed="rId12">
            <a:alphaModFix amt="55000"/>
          </a:blip>
          <a:srcRect l="15000" t="2613" r="15000" b="10843"/>
          <a:stretch/>
        </p:blipFill>
        <p:spPr>
          <a:xfrm rot="-1242999">
            <a:off x="339197" y="4502747"/>
            <a:ext cx="1465454" cy="2166054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Shape 220"/>
          <p:cNvSpPr txBox="1"/>
          <p:nvPr/>
        </p:nvSpPr>
        <p:spPr>
          <a:xfrm>
            <a:off x="1333250" y="2300575"/>
            <a:ext cx="6969300" cy="4272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lvl="0" algn="just" rtl="0">
              <a:spcBef>
                <a:spcPts val="0"/>
              </a:spcBef>
              <a:buNone/>
            </a:pPr>
            <a:r>
              <a:rPr lang="ru" sz="24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федеральном перечне по модулям ОРКСЭ представлены учебники восьми издательств:</a:t>
            </a:r>
          </a:p>
          <a:p>
            <a:pPr marL="342900" lvl="0" indent="-368300" algn="just" rtl="0">
              <a:spcBef>
                <a:spcPts val="360"/>
              </a:spcBef>
              <a:buClr>
                <a:srgbClr val="351C75"/>
              </a:buClr>
              <a:buSzPct val="100000"/>
              <a:buFont typeface="Arial"/>
              <a:buChar char="-"/>
            </a:pPr>
            <a:r>
              <a:rPr lang="ru" sz="22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ДРОФА</a:t>
            </a:r>
          </a:p>
          <a:p>
            <a:pPr marL="342900" lvl="0" indent="-368300" algn="just" rtl="0">
              <a:spcBef>
                <a:spcPts val="360"/>
              </a:spcBef>
              <a:buClr>
                <a:srgbClr val="351C75"/>
              </a:buClr>
              <a:buSzPct val="100000"/>
              <a:buFont typeface="Arial"/>
              <a:buChar char="-"/>
            </a:pPr>
            <a:r>
              <a:rPr lang="ru" sz="22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Академкнига/Учебник</a:t>
            </a:r>
          </a:p>
          <a:p>
            <a:pPr marL="342900" lvl="0" indent="-368300" algn="just" rtl="0">
              <a:spcBef>
                <a:spcPts val="360"/>
              </a:spcBef>
              <a:buClr>
                <a:srgbClr val="351C75"/>
              </a:buClr>
              <a:buSzPct val="100000"/>
              <a:buFont typeface="Arial"/>
              <a:buChar char="-"/>
            </a:pPr>
            <a:r>
              <a:rPr lang="ru" sz="22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ВЕНТАНА-ГРАФ</a:t>
            </a:r>
          </a:p>
          <a:p>
            <a:pPr marL="342900" lvl="0" indent="-368300" algn="just" rtl="0">
              <a:spcBef>
                <a:spcPts val="360"/>
              </a:spcBef>
              <a:buClr>
                <a:srgbClr val="351C75"/>
              </a:buClr>
              <a:buSzPct val="100000"/>
              <a:buFont typeface="Arial"/>
              <a:buChar char="-"/>
            </a:pPr>
            <a:r>
              <a:rPr lang="ru" sz="22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Ассоциация XXI век</a:t>
            </a:r>
          </a:p>
          <a:p>
            <a:pPr marL="342900" lvl="0" indent="-368300" algn="just" rtl="0">
              <a:spcBef>
                <a:spcPts val="360"/>
              </a:spcBef>
              <a:buClr>
                <a:srgbClr val="351C75"/>
              </a:buClr>
              <a:buSzPct val="100000"/>
              <a:buFont typeface="Arial"/>
              <a:buChar char="-"/>
            </a:pPr>
            <a:r>
              <a:rPr lang="ru" sz="22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Просвещение</a:t>
            </a:r>
          </a:p>
          <a:p>
            <a:pPr marL="342900" lvl="0" indent="-368300" algn="just" rtl="0">
              <a:spcBef>
                <a:spcPts val="360"/>
              </a:spcBef>
              <a:buClr>
                <a:srgbClr val="351C75"/>
              </a:buClr>
              <a:buSzPct val="100000"/>
              <a:buFont typeface="Arial"/>
              <a:buChar char="-"/>
            </a:pPr>
            <a:r>
              <a:rPr lang="ru" sz="22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Астрель</a:t>
            </a:r>
          </a:p>
          <a:p>
            <a:pPr marL="342900" lvl="0" indent="-368300" algn="just" rtl="0">
              <a:spcBef>
                <a:spcPts val="360"/>
              </a:spcBef>
              <a:buClr>
                <a:srgbClr val="351C75"/>
              </a:buClr>
              <a:buSzPct val="100000"/>
              <a:buFont typeface="Arial"/>
              <a:buChar char="-"/>
            </a:pPr>
            <a:r>
              <a:rPr lang="ru" sz="22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Русское слово</a:t>
            </a:r>
          </a:p>
          <a:p>
            <a:pPr marL="342900" lvl="0" indent="-368300" algn="just" rtl="0">
              <a:spcBef>
                <a:spcPts val="360"/>
              </a:spcBef>
              <a:buClr>
                <a:srgbClr val="351C75"/>
              </a:buClr>
              <a:buSzPct val="100000"/>
              <a:buFont typeface="Arial"/>
              <a:buChar char="-"/>
            </a:pPr>
            <a:r>
              <a:rPr lang="ru" sz="22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Центр поддержки культурно-исторических традиций Отечества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>
            <a:spLocks noGrp="1"/>
          </p:cNvSpPr>
          <p:nvPr>
            <p:ph type="ctrTitle"/>
          </p:nvPr>
        </p:nvSpPr>
        <p:spPr>
          <a:xfrm>
            <a:off x="1691680" y="836712"/>
            <a:ext cx="7340352" cy="2448272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algn="ctr">
              <a:lnSpc>
                <a:spcPct val="115000"/>
              </a:lnSpc>
              <a:spcBef>
                <a:spcPts val="0"/>
              </a:spcBef>
              <a:buNone/>
            </a:pPr>
            <a:r>
              <a:rPr lang="ru" sz="2800" dirty="0">
                <a:solidFill>
                  <a:srgbClr val="980000"/>
                </a:solidFill>
              </a:rPr>
              <a:t>Организация </a:t>
            </a:r>
            <a:r>
              <a:rPr lang="ru" sz="2800" dirty="0" smtClean="0">
                <a:solidFill>
                  <a:srgbClr val="980000"/>
                </a:solidFill>
              </a:rPr>
              <a:t>выбора модуля учебного </a:t>
            </a:r>
            <a:r>
              <a:rPr lang="ru" sz="2800" dirty="0">
                <a:solidFill>
                  <a:srgbClr val="980000"/>
                </a:solidFill>
              </a:rPr>
              <a:t>курса “Основы религиозных культур и светской этики </a:t>
            </a:r>
            <a:r>
              <a:rPr lang="ru" sz="2800" dirty="0" smtClean="0">
                <a:solidFill>
                  <a:srgbClr val="980000"/>
                </a:solidFill>
              </a:rPr>
              <a:t/>
            </a:r>
            <a:br>
              <a:rPr lang="ru" sz="2800" dirty="0" smtClean="0">
                <a:solidFill>
                  <a:srgbClr val="980000"/>
                </a:solidFill>
              </a:rPr>
            </a:br>
            <a:r>
              <a:rPr lang="ru" sz="2800" dirty="0" smtClean="0">
                <a:solidFill>
                  <a:srgbClr val="980000"/>
                </a:solidFill>
              </a:rPr>
              <a:t>в </a:t>
            </a:r>
            <a:r>
              <a:rPr lang="ru" sz="2800" dirty="0">
                <a:solidFill>
                  <a:srgbClr val="980000"/>
                </a:solidFill>
              </a:rPr>
              <a:t>общеобразовательных </a:t>
            </a:r>
            <a:r>
              <a:rPr lang="ru" sz="2800" dirty="0" smtClean="0">
                <a:solidFill>
                  <a:srgbClr val="980000"/>
                </a:solidFill>
              </a:rPr>
              <a:t>организациях </a:t>
            </a:r>
            <a:endParaRPr lang="ru" sz="2800" dirty="0">
              <a:solidFill>
                <a:srgbClr val="98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84984"/>
            <a:ext cx="3550417" cy="3296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14" t="12843" r="23697" b="28421"/>
          <a:stretch/>
        </p:blipFill>
        <p:spPr bwMode="auto">
          <a:xfrm>
            <a:off x="4726243" y="189867"/>
            <a:ext cx="4415790" cy="3239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512" y="1124744"/>
            <a:ext cx="5544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 smtClean="0"/>
              <a:t>Мониторинг выбора </a:t>
            </a:r>
          </a:p>
          <a:p>
            <a:r>
              <a:rPr lang="ru-RU" sz="1800" b="1" dirty="0" smtClean="0"/>
              <a:t>модулей курса </a:t>
            </a:r>
            <a:r>
              <a:rPr lang="ru-RU" sz="1800" b="1" smtClean="0"/>
              <a:t>ОРКСЭ </a:t>
            </a:r>
            <a:r>
              <a:rPr lang="ru-RU" smtClean="0"/>
              <a:t> </a:t>
            </a:r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83" t="36319" r="7488" b="15710"/>
          <a:stretch/>
        </p:blipFill>
        <p:spPr bwMode="auto">
          <a:xfrm>
            <a:off x="107504" y="3212864"/>
            <a:ext cx="7488832" cy="3386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854948" y="1579562"/>
            <a:ext cx="7831799" cy="4988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55600" rtl="0">
              <a:lnSpc>
                <a:spcPct val="115000"/>
              </a:lnSpc>
              <a:spcBef>
                <a:spcPts val="0"/>
              </a:spcBef>
              <a:buClr>
                <a:srgbClr val="440044"/>
              </a:buClr>
              <a:buSzPct val="100000"/>
              <a:buFont typeface="Arial"/>
              <a:buChar char="●"/>
            </a:pPr>
            <a:r>
              <a:rPr lang="ru" sz="2000" b="1" dirty="0">
                <a:solidFill>
                  <a:srgbClr val="44004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Конституция Российской </a:t>
            </a:r>
            <a:r>
              <a:rPr lang="ru" sz="2000" b="1" dirty="0" smtClean="0">
                <a:solidFill>
                  <a:srgbClr val="44004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Федерации, ст.14, 17,19,28,29,44</a:t>
            </a:r>
            <a:endParaRPr lang="ru" sz="2000" b="1" dirty="0">
              <a:solidFill>
                <a:srgbClr val="44004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sz="2000" b="1" dirty="0">
              <a:solidFill>
                <a:srgbClr val="44004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55600" rtl="0">
              <a:lnSpc>
                <a:spcPct val="115000"/>
              </a:lnSpc>
              <a:spcBef>
                <a:spcPts val="0"/>
              </a:spcBef>
              <a:buClr>
                <a:srgbClr val="440044"/>
              </a:buClr>
              <a:buSzPct val="100000"/>
              <a:buFont typeface="Arial"/>
              <a:buChar char="●"/>
            </a:pPr>
            <a:r>
              <a:rPr lang="ru" sz="2000" b="1" dirty="0">
                <a:solidFill>
                  <a:srgbClr val="44004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Федеральный закон от 29 декабря 2012 года № 273-ФЗ                                                       «Об образовании в Российской Федерации» </a:t>
            </a:r>
            <a:r>
              <a:rPr lang="ru" sz="2000" b="1" dirty="0" smtClean="0">
                <a:solidFill>
                  <a:srgbClr val="44004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ст.2, ст.48, ст. 87                                                                                        </a:t>
            </a:r>
            <a:endParaRPr lang="ru" sz="2000" b="1" dirty="0">
              <a:solidFill>
                <a:srgbClr val="44004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sz="2000" b="1" dirty="0">
              <a:solidFill>
                <a:srgbClr val="44004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55600" rtl="0">
              <a:lnSpc>
                <a:spcPct val="115000"/>
              </a:lnSpc>
              <a:spcBef>
                <a:spcPts val="0"/>
              </a:spcBef>
              <a:buClr>
                <a:srgbClr val="440044"/>
              </a:buClr>
              <a:buSzPct val="100000"/>
              <a:buFont typeface="Arial"/>
              <a:buChar char="●"/>
            </a:pPr>
            <a:r>
              <a:rPr lang="ru" sz="2000" b="1" dirty="0">
                <a:solidFill>
                  <a:srgbClr val="44004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Федеральный закон от 24 июля 1998 года № 124-ФЗ                                                   «Об основных гарантиях прав ребенка в Российской Федерации»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sz="2000" b="1" dirty="0">
              <a:solidFill>
                <a:srgbClr val="44004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55600" rtl="0">
              <a:lnSpc>
                <a:spcPct val="115000"/>
              </a:lnSpc>
              <a:spcBef>
                <a:spcPts val="0"/>
              </a:spcBef>
              <a:buClr>
                <a:srgbClr val="440044"/>
              </a:buClr>
              <a:buSzPct val="100000"/>
              <a:buFont typeface="Arial"/>
              <a:buChar char="●"/>
            </a:pPr>
            <a:r>
              <a:rPr lang="ru" sz="2000" b="1" dirty="0">
                <a:solidFill>
                  <a:srgbClr val="44004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Федеральный закон от 26 сентября 1997 года № 125-ФЗ                                                       «О свободе совести и о религиозных объединениях» </a:t>
            </a:r>
            <a:r>
              <a:rPr lang="ru" sz="2000" b="1" dirty="0" smtClean="0">
                <a:solidFill>
                  <a:srgbClr val="44004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ст. 3, ст.5                                                                                    </a:t>
            </a:r>
            <a:endParaRPr lang="ru" sz="2000" b="1" dirty="0">
              <a:solidFill>
                <a:srgbClr val="44004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7" name="Shape 77"/>
          <p:cNvSpPr txBox="1">
            <a:spLocks noGrp="1"/>
          </p:cNvSpPr>
          <p:nvPr>
            <p:ph type="title"/>
          </p:nvPr>
        </p:nvSpPr>
        <p:spPr>
          <a:xfrm>
            <a:off x="1116975" y="198519"/>
            <a:ext cx="7831799" cy="6176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"/>
              <a:t>Нормативные основания</a:t>
            </a: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132525" y="816225"/>
            <a:ext cx="8863800" cy="5791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lnSpc>
                <a:spcPct val="115000"/>
              </a:lnSpc>
              <a:spcBef>
                <a:spcPts val="0"/>
              </a:spcBef>
              <a:buClr>
                <a:srgbClr val="440044"/>
              </a:buClr>
              <a:buSzPct val="117647"/>
              <a:buFont typeface="Times New Roman"/>
              <a:buNone/>
            </a:pPr>
            <a:r>
              <a:rPr lang="ru" sz="1700" b="1" dirty="0">
                <a:solidFill>
                  <a:srgbClr val="44004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Поручение Президента Российской Федерации   от 2 августа 2009  № Пр-2009 в целях введения с 2012 года во всех субъектах Российской Федерации комплексного учебного курса «Основы религиозных культур и светской этики» (далее – курс ОРКСЭ).</a:t>
            </a:r>
          </a:p>
          <a:p>
            <a:pPr marL="457200" lvl="0" indent="-228600" rtl="0">
              <a:lnSpc>
                <a:spcPct val="115000"/>
              </a:lnSpc>
              <a:spcBef>
                <a:spcPts val="0"/>
              </a:spcBef>
              <a:buClr>
                <a:srgbClr val="440044"/>
              </a:buClr>
              <a:buFont typeface="Times New Roman"/>
              <a:buNone/>
            </a:pPr>
            <a:endParaRPr sz="1700" b="1" dirty="0">
              <a:solidFill>
                <a:srgbClr val="44004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228600" rtl="0">
              <a:lnSpc>
                <a:spcPct val="115000"/>
              </a:lnSpc>
              <a:spcBef>
                <a:spcPts val="0"/>
              </a:spcBef>
              <a:buClr>
                <a:srgbClr val="440044"/>
              </a:buClr>
              <a:buSzPct val="117647"/>
              <a:buFont typeface="Times New Roman"/>
              <a:buNone/>
            </a:pPr>
            <a:r>
              <a:rPr lang="ru" sz="1700" b="1" dirty="0">
                <a:solidFill>
                  <a:srgbClr val="44004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Распоряжение Правительства Российской Федерации от 28.01.2012 № 84-р «Об утверждении плана мероприятий по введению с 2012/2013 учебного года во всех субъектах РФ комплексного учебного курса ОРКСЭ</a:t>
            </a:r>
            <a:r>
              <a:rPr lang="ru" sz="17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1700" b="1" dirty="0">
                <a:solidFill>
                  <a:srgbClr val="44004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для общеобразовательных учреждений».</a:t>
            </a:r>
          </a:p>
          <a:p>
            <a:pPr marL="457200" lvl="0" indent="-228600" rtl="0">
              <a:lnSpc>
                <a:spcPct val="115000"/>
              </a:lnSpc>
              <a:spcBef>
                <a:spcPts val="0"/>
              </a:spcBef>
              <a:buClr>
                <a:srgbClr val="440044"/>
              </a:buClr>
              <a:buFont typeface="Times New Roman"/>
              <a:buNone/>
            </a:pPr>
            <a:endParaRPr sz="1700" b="1" dirty="0">
              <a:solidFill>
                <a:srgbClr val="44004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228600" rtl="0">
              <a:lnSpc>
                <a:spcPct val="115000"/>
              </a:lnSpc>
              <a:spcBef>
                <a:spcPts val="0"/>
              </a:spcBef>
              <a:buClr>
                <a:srgbClr val="440044"/>
              </a:buClr>
              <a:buSzPct val="117647"/>
              <a:buFont typeface="Times New Roman"/>
              <a:buNone/>
            </a:pPr>
            <a:r>
              <a:rPr lang="ru" sz="1700" b="1" dirty="0">
                <a:solidFill>
                  <a:srgbClr val="44004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Письмо Департамента государственной политики в сфере общего образования Министерства образования и науки Российской Федерации от 22.08.2012 № 08-250 «О введении учебного курса ОРКСЭ»</a:t>
            </a:r>
          </a:p>
          <a:p>
            <a:pPr marL="457200" lvl="0" indent="-228600" rtl="0">
              <a:lnSpc>
                <a:spcPct val="115000"/>
              </a:lnSpc>
              <a:spcBef>
                <a:spcPts val="0"/>
              </a:spcBef>
              <a:buClr>
                <a:srgbClr val="440044"/>
              </a:buClr>
              <a:buFont typeface="Times New Roman"/>
              <a:buNone/>
            </a:pPr>
            <a:endParaRPr sz="1700" b="1" dirty="0">
              <a:solidFill>
                <a:srgbClr val="44004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228600" rtl="0">
              <a:lnSpc>
                <a:spcPct val="115000"/>
              </a:lnSpc>
              <a:spcBef>
                <a:spcPts val="0"/>
              </a:spcBef>
              <a:buClr>
                <a:srgbClr val="440044"/>
              </a:buClr>
              <a:buSzPct val="117647"/>
              <a:buFont typeface="Times New Roman"/>
              <a:buNone/>
            </a:pPr>
            <a:r>
              <a:rPr lang="ru" sz="1700" b="1" dirty="0">
                <a:solidFill>
                  <a:srgbClr val="44004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Приказ Минобрнауки России от 18.12.2012 № 1060 «О внесении изменений в федеральный государственный образовательный стандарт начального общего образования, утвержденный приказом Министерства образования и науки                                                            (изменение названия предметной области - «Основы религиозных культур и светской этики»)                                                                                   </a:t>
            </a:r>
          </a:p>
        </p:txBody>
      </p:sp>
      <p:sp>
        <p:nvSpPr>
          <p:cNvPr id="84" name="Shape 84"/>
          <p:cNvSpPr txBox="1">
            <a:spLocks noGrp="1"/>
          </p:cNvSpPr>
          <p:nvPr>
            <p:ph type="title"/>
          </p:nvPr>
        </p:nvSpPr>
        <p:spPr>
          <a:xfrm>
            <a:off x="854950" y="216545"/>
            <a:ext cx="7831799" cy="680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ru" dirty="0"/>
              <a:t>Нормативные основания</a:t>
            </a: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83"/>
          <p:cNvSpPr txBox="1">
            <a:spLocks/>
          </p:cNvSpPr>
          <p:nvPr/>
        </p:nvSpPr>
        <p:spPr>
          <a:xfrm>
            <a:off x="132525" y="816225"/>
            <a:ext cx="8863800" cy="5791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-228600">
              <a:lnSpc>
                <a:spcPct val="115000"/>
              </a:lnSpc>
              <a:buClr>
                <a:srgbClr val="440044"/>
              </a:buClr>
              <a:buSzPct val="117647"/>
            </a:pPr>
            <a:r>
              <a:rPr lang="ru-RU" sz="1700" b="1" dirty="0" smtClean="0">
                <a:solidFill>
                  <a:srgbClr val="44004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Письмо </a:t>
            </a:r>
            <a:r>
              <a:rPr lang="ru-RU" sz="1700" b="1" dirty="0" err="1">
                <a:solidFill>
                  <a:srgbClr val="44004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Минобрнауки</a:t>
            </a:r>
            <a:r>
              <a:rPr lang="ru-RU" sz="1700" b="1" dirty="0">
                <a:solidFill>
                  <a:srgbClr val="44004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России от 31 марта 2015 года № 08-461 о направлении регламента выбора модуля курса ОРКСЭ </a:t>
            </a:r>
            <a:endParaRPr lang="ru-RU" sz="1700" b="1" dirty="0" smtClean="0">
              <a:solidFill>
                <a:srgbClr val="44004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indent="-228600">
              <a:lnSpc>
                <a:spcPct val="115000"/>
              </a:lnSpc>
              <a:buClr>
                <a:srgbClr val="440044"/>
              </a:buClr>
              <a:buSzPct val="117647"/>
            </a:pPr>
            <a:endParaRPr lang="ru-RU" sz="1700" b="1" dirty="0">
              <a:solidFill>
                <a:srgbClr val="44004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indent="-228600">
              <a:lnSpc>
                <a:spcPct val="115000"/>
              </a:lnSpc>
              <a:buClr>
                <a:srgbClr val="440044"/>
              </a:buClr>
              <a:buSzPct val="117647"/>
            </a:pPr>
            <a:r>
              <a:rPr lang="ru-RU" sz="1700" b="1" dirty="0" smtClean="0">
                <a:solidFill>
                  <a:srgbClr val="44004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Письмо </a:t>
            </a:r>
            <a:r>
              <a:rPr lang="ru-RU" sz="1700" b="1" dirty="0" err="1">
                <a:solidFill>
                  <a:srgbClr val="44004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Минобрнауки</a:t>
            </a:r>
            <a:r>
              <a:rPr lang="ru-RU" sz="1700" b="1" dirty="0">
                <a:solidFill>
                  <a:srgbClr val="44004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России №08-96 от 19.01.2018 </a:t>
            </a:r>
            <a:r>
              <a:rPr lang="ru-RU" sz="1700" b="1" dirty="0" smtClean="0">
                <a:solidFill>
                  <a:srgbClr val="44004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«О </a:t>
            </a:r>
            <a:r>
              <a:rPr lang="ru-RU" sz="1700" b="1" dirty="0">
                <a:solidFill>
                  <a:srgbClr val="44004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методических рекомендациях ОРКСЭ и </a:t>
            </a:r>
            <a:r>
              <a:rPr lang="ru-RU" sz="1700" b="1" dirty="0" smtClean="0">
                <a:solidFill>
                  <a:srgbClr val="44004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ОДНКНР» ; Методические </a:t>
            </a:r>
            <a:r>
              <a:rPr lang="ru-RU" sz="1700" b="1" dirty="0">
                <a:solidFill>
                  <a:srgbClr val="44004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рекомендации ОРКСЭ и ОДНКНР</a:t>
            </a:r>
          </a:p>
          <a:p>
            <a:pPr marL="457200" indent="-228600">
              <a:lnSpc>
                <a:spcPct val="115000"/>
              </a:lnSpc>
              <a:buClr>
                <a:srgbClr val="440044"/>
              </a:buClr>
              <a:buSzPct val="117647"/>
            </a:pPr>
            <a:endParaRPr lang="ru-RU" sz="1700" b="1" dirty="0">
              <a:solidFill>
                <a:srgbClr val="44004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indent="-228600">
              <a:lnSpc>
                <a:spcPct val="115000"/>
              </a:lnSpc>
              <a:buClr>
                <a:srgbClr val="440044"/>
              </a:buClr>
              <a:buSzPct val="117647"/>
            </a:pPr>
            <a:r>
              <a:rPr lang="ru-RU" sz="1700" b="1" dirty="0" smtClean="0">
                <a:solidFill>
                  <a:srgbClr val="44004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Приказ </a:t>
            </a:r>
            <a:r>
              <a:rPr lang="ru-RU" sz="1700" b="1" dirty="0">
                <a:solidFill>
                  <a:srgbClr val="44004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Министерства образования и науки Российской Федерации (</a:t>
            </a:r>
            <a:r>
              <a:rPr lang="ru-RU" sz="1700" b="1" dirty="0" err="1">
                <a:solidFill>
                  <a:srgbClr val="44004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Минобрнауки</a:t>
            </a:r>
            <a:r>
              <a:rPr lang="ru-RU" sz="1700" b="1" dirty="0">
                <a:solidFill>
                  <a:srgbClr val="44004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России) от 31 марта 2014 г. № 25 (ред. от 05.07.2017) </a:t>
            </a:r>
            <a:r>
              <a:rPr lang="ru-RU" sz="1700" b="1" dirty="0" smtClean="0">
                <a:solidFill>
                  <a:srgbClr val="44004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700" b="1" dirty="0">
                <a:solidFill>
                  <a:srgbClr val="44004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"Об утверждении федерального перечня учебников, рекомендуемых к использованию при реализации имеющих государственную аккредитацию образовательных программ начального общего, основного общего, среднего общего образования" </a:t>
            </a:r>
          </a:p>
          <a:p>
            <a:pPr marL="457200" indent="-228600">
              <a:lnSpc>
                <a:spcPct val="115000"/>
              </a:lnSpc>
              <a:buClr>
                <a:srgbClr val="440044"/>
              </a:buClr>
              <a:buSzPct val="117647"/>
            </a:pPr>
            <a:r>
              <a:rPr lang="ru-RU" sz="1700" b="1" dirty="0" smtClean="0">
                <a:solidFill>
                  <a:srgbClr val="44004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Примерная основная образовательная программа начального общего образования</a:t>
            </a:r>
            <a:endParaRPr lang="ru-RU" sz="1700" b="1" dirty="0">
              <a:solidFill>
                <a:srgbClr val="44004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" name="Shape 84"/>
          <p:cNvSpPr txBox="1">
            <a:spLocks/>
          </p:cNvSpPr>
          <p:nvPr/>
        </p:nvSpPr>
        <p:spPr>
          <a:xfrm>
            <a:off x="854950" y="216545"/>
            <a:ext cx="7831799" cy="680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</a:lstStyle>
          <a:p>
            <a:pPr algn="ctr"/>
            <a:r>
              <a:rPr lang="ru" smtClean="0"/>
              <a:t>Нормативные основания</a:t>
            </a:r>
            <a:endParaRPr lang="ru" dirty="0"/>
          </a:p>
        </p:txBody>
      </p:sp>
    </p:spTree>
    <p:extLst>
      <p:ext uri="{BB962C8B-B14F-4D97-AF65-F5344CB8AC3E}">
        <p14:creationId xmlns:p14="http://schemas.microsoft.com/office/powerpoint/2010/main" val="29086017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Shape 9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00" y="4221162"/>
            <a:ext cx="1473300" cy="208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Shape 9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48486" y="3213100"/>
            <a:ext cx="1752600" cy="2303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Shape 9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555875" y="4221162"/>
            <a:ext cx="1639799" cy="216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Shape 10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42225" y="772700"/>
            <a:ext cx="1451100" cy="21590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1" name="Shape 101"/>
          <p:cNvGrpSpPr/>
          <p:nvPr/>
        </p:nvGrpSpPr>
        <p:grpSpPr>
          <a:xfrm>
            <a:off x="1650225" y="234950"/>
            <a:ext cx="5413374" cy="3809999"/>
            <a:chOff x="1136" y="119"/>
            <a:chExt cx="3410" cy="2399"/>
          </a:xfrm>
        </p:grpSpPr>
        <p:pic>
          <p:nvPicPr>
            <p:cNvPr id="102" name="Shape 102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136" y="119"/>
              <a:ext cx="3299" cy="23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3" name="Shape 103"/>
            <p:cNvSpPr txBox="1"/>
            <p:nvPr/>
          </p:nvSpPr>
          <p:spPr>
            <a:xfrm>
              <a:off x="1247" y="208"/>
              <a:ext cx="3299" cy="29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Times New Roman"/>
                <a:buNone/>
              </a:pPr>
              <a:r>
                <a:rPr lang="ru" sz="2400" b="0" i="0" u="none" strike="noStrike" cap="none" baseline="0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</a:p>
          </p:txBody>
        </p:sp>
      </p:grpSp>
      <p:pic>
        <p:nvPicPr>
          <p:cNvPr id="104" name="Shape 10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926286" y="483812"/>
            <a:ext cx="1796999" cy="244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Shape 105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23850" y="3284537"/>
            <a:ext cx="1568400" cy="216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Shape 106"/>
          <p:cNvSpPr/>
          <p:nvPr/>
        </p:nvSpPr>
        <p:spPr>
          <a:xfrm>
            <a:off x="2153461" y="568325"/>
            <a:ext cx="4572000" cy="3541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ru" sz="1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Курс «Основы религиозных культур и светской этики» включает в себя </a:t>
            </a:r>
            <a:br>
              <a:rPr lang="ru" sz="1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" sz="1600" b="1" i="0" u="sng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 модулей:</a:t>
            </a:r>
          </a:p>
          <a:p>
            <a:pPr marL="45720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600" b="1" i="0" u="sng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ru" sz="1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 Основы православной культуры;</a:t>
            </a:r>
          </a:p>
          <a:p>
            <a: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ru" sz="1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 Основы мировых религиозных культур;</a:t>
            </a:r>
          </a:p>
          <a:p>
            <a: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ru" sz="1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3. Основы светской этики;</a:t>
            </a:r>
          </a:p>
          <a:p>
            <a: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ru" sz="1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4. Основы исламской культуры;</a:t>
            </a:r>
          </a:p>
          <a:p>
            <a: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ru" sz="1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5. Основы буддийской культуры;</a:t>
            </a:r>
          </a:p>
          <a:p>
            <a: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ru" sz="1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6. Основы иудейской культуры.</a:t>
            </a:r>
          </a:p>
          <a:p>
            <a: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800" b="1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>
            <a:spLocks noGrp="1"/>
          </p:cNvSpPr>
          <p:nvPr>
            <p:ph type="title"/>
          </p:nvPr>
        </p:nvSpPr>
        <p:spPr>
          <a:xfrm>
            <a:off x="854948" y="216537"/>
            <a:ext cx="7831799" cy="11430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/>
              <a:t>Цель комплексного учебного курса «Основы религиозных культур </a:t>
            </a:r>
            <a:br>
              <a:rPr lang="ru" sz="2400"/>
            </a:br>
            <a:r>
              <a:rPr lang="ru" sz="2400"/>
              <a:t>и светской этики»</a:t>
            </a:r>
          </a:p>
        </p:txBody>
      </p:sp>
      <p:sp>
        <p:nvSpPr>
          <p:cNvPr id="114" name="Shape 114"/>
          <p:cNvSpPr txBox="1"/>
          <p:nvPr/>
        </p:nvSpPr>
        <p:spPr>
          <a:xfrm>
            <a:off x="909450" y="1876350"/>
            <a:ext cx="7777200" cy="45783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47675" lvl="0" indent="-384175" rtl="0">
              <a:spcBef>
                <a:spcPts val="0"/>
              </a:spcBef>
              <a:buClr>
                <a:srgbClr val="7E0F23"/>
              </a:buClr>
              <a:buSzPct val="80000"/>
              <a:buFont typeface="Noto Symbol"/>
              <a:buChar char="⦿"/>
            </a:pPr>
            <a:r>
              <a:rPr lang="ru" sz="3000" b="1">
                <a:solidFill>
                  <a:srgbClr val="7E0F23"/>
                </a:solidFill>
                <a:latin typeface="Questrial"/>
                <a:ea typeface="Questrial"/>
                <a:cs typeface="Questrial"/>
                <a:sym typeface="Questrial"/>
              </a:rPr>
              <a:t>Формирование у младшего подростка мотиваций к осознанному нравственному поведению, основанному на знании и уважении культурных и религиозных традиций многонационального народа России, а также к диалогу с представителями других культур и мировоззрений.</a:t>
            </a:r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>
            <a:spLocks noGrp="1"/>
          </p:cNvSpPr>
          <p:nvPr>
            <p:ph type="body" idx="1"/>
          </p:nvPr>
        </p:nvSpPr>
        <p:spPr>
          <a:xfrm>
            <a:off x="854950" y="1579575"/>
            <a:ext cx="7831799" cy="51779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47675" marR="0" lvl="0" indent="-3841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E0F23"/>
              </a:buClr>
              <a:buSzPct val="100000"/>
              <a:buFont typeface="Noto Symbol"/>
              <a:buChar char="⦿"/>
            </a:pPr>
            <a:r>
              <a:rPr lang="ru" sz="2400" b="1">
                <a:solidFill>
                  <a:srgbClr val="7E0F23"/>
                </a:solidFill>
                <a:latin typeface="Questrial"/>
                <a:ea typeface="Questrial"/>
                <a:cs typeface="Questrial"/>
                <a:sym typeface="Questrial"/>
              </a:rPr>
              <a:t>По месту в учебном плане и по содержанию курс ОРКСЭ служит важным связующим звеном между двумя этапами гуманитарного образования и воспитания школьников. </a:t>
            </a:r>
          </a:p>
          <a:p>
            <a:pPr marL="447675" marR="0" lvl="0" indent="-3841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E0F23"/>
              </a:buClr>
              <a:buSzPct val="100000"/>
              <a:buFont typeface="Noto Symbol"/>
              <a:buChar char="⦿"/>
            </a:pPr>
            <a:r>
              <a:rPr lang="ru" sz="2400" b="1">
                <a:solidFill>
                  <a:srgbClr val="7E0F23"/>
                </a:solidFill>
                <a:latin typeface="Questrial"/>
                <a:ea typeface="Questrial"/>
                <a:cs typeface="Questrial"/>
                <a:sym typeface="Questrial"/>
              </a:rPr>
              <a:t>Курс ОРКСЭ дополняет обществоведческие аспекты предмета «Окружающий мир», с которым знакомятся учащиеся основной школы. </a:t>
            </a:r>
          </a:p>
          <a:p>
            <a:pPr marL="447675" marR="0" lvl="0" indent="-3841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E0F23"/>
              </a:buClr>
              <a:buSzPct val="100000"/>
              <a:buFont typeface="Noto Symbol"/>
              <a:buChar char="⦿"/>
            </a:pPr>
            <a:r>
              <a:rPr lang="ru" sz="2400" b="1">
                <a:solidFill>
                  <a:srgbClr val="7E0F23"/>
                </a:solidFill>
                <a:latin typeface="Questrial"/>
                <a:ea typeface="Questrial"/>
                <a:cs typeface="Questrial"/>
                <a:sym typeface="Questrial"/>
              </a:rPr>
              <a:t>Курс ОРКСЭ предваряет начинающееся в 5 классе изучение предмета «История».</a:t>
            </a:r>
          </a:p>
          <a:p>
            <a:pPr marL="447675" marR="0" lvl="0" indent="-3841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E0F23"/>
              </a:buClr>
              <a:buSzPct val="100000"/>
              <a:buFont typeface="Questrial"/>
              <a:buChar char="⦿"/>
            </a:pPr>
            <a:r>
              <a:rPr lang="ru" sz="2400" b="1">
                <a:solidFill>
                  <a:srgbClr val="7E0F23"/>
                </a:solidFill>
                <a:latin typeface="Questrial"/>
                <a:ea typeface="Questrial"/>
                <a:cs typeface="Questrial"/>
                <a:sym typeface="Questrial"/>
              </a:rPr>
              <a:t>Логическое продолжение курса ОРКСЭ учебный курс “Основы духовно-нравственной культуры народов России” на уровне основного общего образования.</a:t>
            </a:r>
          </a:p>
        </p:txBody>
      </p:sp>
      <p:sp>
        <p:nvSpPr>
          <p:cNvPr id="120" name="Shape 120"/>
          <p:cNvSpPr txBox="1">
            <a:spLocks noGrp="1"/>
          </p:cNvSpPr>
          <p:nvPr>
            <p:ph type="title"/>
          </p:nvPr>
        </p:nvSpPr>
        <p:spPr>
          <a:xfrm>
            <a:off x="854950" y="48595"/>
            <a:ext cx="7831799" cy="6800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833"/>
              <a:buFont typeface="Arial"/>
              <a:buNone/>
            </a:pPr>
            <a:r>
              <a:rPr lang="ru" sz="2400"/>
              <a:t>Межпредметные связи</a:t>
            </a: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name="trek">
  <a:themeElements>
    <a:clrScheme name="Custom 129">
      <a:dk1>
        <a:srgbClr val="000000"/>
      </a:dk1>
      <a:lt1>
        <a:srgbClr val="FFFFFF"/>
      </a:lt1>
      <a:dk2>
        <a:srgbClr val="5956A7"/>
      </a:dk2>
      <a:lt2>
        <a:srgbClr val="FED47D"/>
      </a:lt2>
      <a:accent1>
        <a:srgbClr val="FF7500"/>
      </a:accent1>
      <a:accent2>
        <a:srgbClr val="8B87FF"/>
      </a:accent2>
      <a:accent3>
        <a:srgbClr val="BF8AC9"/>
      </a:accent3>
      <a:accent4>
        <a:srgbClr val="A14141"/>
      </a:accent4>
      <a:accent5>
        <a:srgbClr val="E06163"/>
      </a:accent5>
      <a:accent6>
        <a:srgbClr val="BB8107"/>
      </a:accent6>
      <a:hlink>
        <a:srgbClr val="FF7500"/>
      </a:hlink>
      <a:folHlink>
        <a:srgbClr val="A7A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806</Words>
  <Application>Microsoft Office PowerPoint</Application>
  <PresentationFormat>Экран (4:3)</PresentationFormat>
  <Paragraphs>101</Paragraphs>
  <Slides>14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Noto Symbol</vt:lpstr>
      <vt:lpstr>Questrial</vt:lpstr>
      <vt:lpstr>Times New Roman</vt:lpstr>
      <vt:lpstr>Verdana</vt:lpstr>
      <vt:lpstr>trek</vt:lpstr>
      <vt:lpstr>Презентация PowerPoint</vt:lpstr>
      <vt:lpstr>Организация выбора модуля учебного курса “Основы религиозных культур и светской этики  в общеобразовательных организациях </vt:lpstr>
      <vt:lpstr>Презентация PowerPoint</vt:lpstr>
      <vt:lpstr>Нормативные основания</vt:lpstr>
      <vt:lpstr>Нормативные основания</vt:lpstr>
      <vt:lpstr>Презентация PowerPoint</vt:lpstr>
      <vt:lpstr>Презентация PowerPoint</vt:lpstr>
      <vt:lpstr>Цель комплексного учебного курса «Основы религиозных культур  и светской этики»</vt:lpstr>
      <vt:lpstr>Межпредметные связи</vt:lpstr>
      <vt:lpstr>Презентация PowerPoint</vt:lpstr>
      <vt:lpstr>Алгоритм деятельности</vt:lpstr>
      <vt:lpstr>Организация свободного выбора модуля родителями</vt:lpstr>
      <vt:lpstr>Презентация PowerPoint</vt:lpstr>
      <vt:lpstr>Учебники, рекомендуемые к использованию при реализации обязательной части основной образовательной программы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изучения комплексного учебного курса “Основы религиозных культур и светской этики в общеобразовательных учреждениях Свердловской области</dc:title>
  <dc:creator>Ноутбук</dc:creator>
  <cp:lastModifiedBy>Пользователь</cp:lastModifiedBy>
  <cp:revision>17</cp:revision>
  <dcterms:modified xsi:type="dcterms:W3CDTF">2022-02-16T09:21:32Z</dcterms:modified>
</cp:coreProperties>
</file>