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Настольная игра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9600" dirty="0"/>
              <a:t>«МЭР»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743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852936"/>
            <a:ext cx="5114778" cy="37444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Село </a:t>
            </a:r>
            <a:r>
              <a:rPr lang="ru-RU" dirty="0" err="1"/>
              <a:t>Шогринское</a:t>
            </a:r>
            <a:r>
              <a:rPr lang="ru-RU" dirty="0"/>
              <a:t> имеет месторасположение на равнинной части с полями и лугами. Для создания рабочих мест в селе в сельское хозяйство внедряется специалист вместе с технологиями – инженер мобильных пастбищ. В полях устанавливаются передвижные дома для разведения куриц, где куры свободно могут двигаться, после того как трава будет съедена, мобильная ферма  запрограммированная  инженером перемещается на другое место.</a:t>
            </a:r>
          </a:p>
          <a:p>
            <a:endParaRPr lang="ru-RU" dirty="0"/>
          </a:p>
        </p:txBody>
      </p:sp>
      <p:pic>
        <p:nvPicPr>
          <p:cNvPr id="4098" name="Picture 2" descr="C:\Users\User\Desktop\Злата\p128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538085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455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01008"/>
            <a:ext cx="5114778" cy="29523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Село АРАМАШЕВО находится далеко по территориальному значению, у него и близлежащих районов мало возможности на покупку или доставку нужных вещей, медикаментов и продуктов. Внедрение специалиста Навигатора Дронов курьеров решает проблему с доставкой срочной продукции.</a:t>
            </a:r>
          </a:p>
          <a:p>
            <a:endParaRPr lang="ru-RU" dirty="0"/>
          </a:p>
        </p:txBody>
      </p:sp>
      <p:pic>
        <p:nvPicPr>
          <p:cNvPr id="5122" name="Picture 2" descr="C:\Users\User\Desktop\Злата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5400600" cy="303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Правила игры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Играющие 4 человека (возможна игра группами по 3 человека). </a:t>
            </a:r>
          </a:p>
          <a:p>
            <a:r>
              <a:rPr lang="ru-RU" dirty="0"/>
              <a:t>Цель: Организация места и деятельности проекта в 4-х районах Артемовского муниципального округа. Набрать больше  всех очков к концу игры (12 раундов).</a:t>
            </a:r>
          </a:p>
          <a:p>
            <a:r>
              <a:rPr lang="ru-RU" dirty="0"/>
              <a:t>Подготовка: </a:t>
            </a:r>
          </a:p>
          <a:p>
            <a:pPr lvl="0"/>
            <a:r>
              <a:rPr lang="ru-RU" dirty="0"/>
              <a:t>Каждый игрок выбирает цвет и получает свой набор фишек.</a:t>
            </a:r>
          </a:p>
          <a:p>
            <a:pPr lvl="0"/>
            <a:r>
              <a:rPr lang="ru-RU" dirty="0"/>
              <a:t>Карточки ресурсов перемешиваются и кладутся  рядом с полем.</a:t>
            </a:r>
          </a:p>
          <a:p>
            <a:r>
              <a:rPr lang="ru-RU" dirty="0"/>
              <a:t>Ход игры (12 раундов).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03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356992"/>
            <a:ext cx="5625412" cy="32403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Каждый раунд состоит из 3 фаз: </a:t>
            </a:r>
          </a:p>
          <a:p>
            <a:pPr lvl="0"/>
            <a:r>
              <a:rPr lang="ru-RU" dirty="0"/>
              <a:t>Получение ресурсов. Игроки по очереди бросают кубик и берут столько карточек ресурсов, сколько выпало (</a:t>
            </a:r>
            <a:r>
              <a:rPr lang="en-US" dirty="0"/>
              <a:t>m</a:t>
            </a:r>
            <a:r>
              <a:rPr lang="ru-RU" dirty="0"/>
              <a:t>ах 3 карточки за ход). </a:t>
            </a:r>
          </a:p>
          <a:p>
            <a:pPr lvl="0"/>
            <a:r>
              <a:rPr lang="ru-RU" dirty="0"/>
              <a:t>Организация структуры. Игроки по очереди ставят одну фишку на свое поле по правилам:</a:t>
            </a:r>
          </a:p>
          <a:p>
            <a:r>
              <a:rPr lang="ru-RU" dirty="0"/>
              <a:t>«Продукт»: стоит 1 «деньга» +1 «материал» (можно ставить рядом с любой фишкой).</a:t>
            </a:r>
          </a:p>
          <a:p>
            <a:r>
              <a:rPr lang="ru-RU" dirty="0"/>
              <a:t>«Средства»: стоит 2 «деньги» +1 «материал»  (должен стоять рядом с «Продуктом»).</a:t>
            </a:r>
          </a:p>
          <a:p>
            <a:r>
              <a:rPr lang="ru-RU" dirty="0"/>
              <a:t>«Ответственные»: стоит +1 «идея» +1 «материал» (нельзя ставить рядом со «средством»). </a:t>
            </a:r>
          </a:p>
          <a:p>
            <a:r>
              <a:rPr lang="ru-RU" dirty="0"/>
              <a:t>«Место»: стоит +2 «идеи» +2 «материал» (должна стоять рядом с 3-мя «продуктами»). </a:t>
            </a:r>
          </a:p>
          <a:p>
            <a:endParaRPr lang="ru-RU" dirty="0"/>
          </a:p>
        </p:txBody>
      </p:sp>
      <p:pic>
        <p:nvPicPr>
          <p:cNvPr id="6146" name="Picture 2" descr="C:\Users\User\Desktop\Новая папка\IMG_20251205_15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-9382"/>
            <a:ext cx="5400600" cy="322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356992"/>
            <a:ext cx="5400600" cy="31683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Подсчет очков. В конце раунда игроки получают очки: </a:t>
            </a:r>
          </a:p>
          <a:p>
            <a:r>
              <a:rPr lang="ru-RU" dirty="0"/>
              <a:t>«Продукт»:  </a:t>
            </a:r>
            <a:r>
              <a:rPr lang="ru-RU" b="1" dirty="0"/>
              <a:t>1 очко</a:t>
            </a:r>
            <a:endParaRPr lang="ru-RU" dirty="0"/>
          </a:p>
          <a:p>
            <a:r>
              <a:rPr lang="ru-RU" dirty="0"/>
              <a:t>«Средства»: </a:t>
            </a:r>
            <a:r>
              <a:rPr lang="ru-RU" b="1" dirty="0"/>
              <a:t>2 очка (если рядом есть «продукт»).</a:t>
            </a:r>
            <a:endParaRPr lang="ru-RU" dirty="0"/>
          </a:p>
          <a:p>
            <a:r>
              <a:rPr lang="ru-RU" dirty="0"/>
              <a:t>«Ответственные»: </a:t>
            </a:r>
            <a:r>
              <a:rPr lang="ru-RU" b="1" dirty="0"/>
              <a:t>3 очка (если рядом нет).</a:t>
            </a:r>
            <a:r>
              <a:rPr lang="ru-RU" dirty="0"/>
              <a:t>  </a:t>
            </a:r>
          </a:p>
          <a:p>
            <a:r>
              <a:rPr lang="ru-RU" dirty="0"/>
              <a:t>«Место»: </a:t>
            </a:r>
            <a:r>
              <a:rPr lang="ru-RU" b="1" dirty="0"/>
              <a:t>5 очков (если рядом 3 «продукта»).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БОНУС 2 очка за каждый полный ряд из 3 фишек одного типа.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«Событийные» карточки: </a:t>
            </a:r>
          </a:p>
          <a:p>
            <a:r>
              <a:rPr lang="ru-RU" dirty="0"/>
              <a:t> «Пожар» - убрать 1 фишку</a:t>
            </a:r>
          </a:p>
          <a:p>
            <a:r>
              <a:rPr lang="ru-RU" dirty="0"/>
              <a:t> «Грант» - дается 2 случайных ресурса</a:t>
            </a:r>
          </a:p>
          <a:p>
            <a:endParaRPr lang="ru-RU" dirty="0"/>
          </a:p>
        </p:txBody>
      </p:sp>
      <p:pic>
        <p:nvPicPr>
          <p:cNvPr id="7170" name="Picture 2" descr="C:\Users\User\Desktop\Новая папка\IMG_20251205_153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4427984" cy="3050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Настольная Игра «МЭР»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Мэр</a:t>
            </a:r>
            <a:r>
              <a:rPr lang="ru-RU" dirty="0"/>
              <a:t> (от фр. </a:t>
            </a:r>
            <a:r>
              <a:rPr lang="ru-RU" dirty="0" err="1"/>
              <a:t>Maire</a:t>
            </a:r>
            <a:r>
              <a:rPr lang="ru-RU" dirty="0"/>
              <a:t>) — </a:t>
            </a:r>
            <a:r>
              <a:rPr lang="ru-RU" b="1" dirty="0"/>
              <a:t>высшее должностное лицо в системе органов самоуправления населённого пункта</a:t>
            </a:r>
            <a:r>
              <a:rPr lang="ru-RU" dirty="0"/>
              <a:t>, глава администрации города или  города и прилегающих к нему районов. Название должности происходит от лат. </a:t>
            </a:r>
            <a:r>
              <a:rPr lang="ru-RU" dirty="0" err="1"/>
              <a:t>major</a:t>
            </a:r>
            <a:r>
              <a:rPr lang="ru-RU" dirty="0"/>
              <a:t> — «превосходящий» (в значении «старший»). В России название прижилось в 1990-е годы как короткая замена названия должности «городской голова», «глава городской администрации» или «глава городского исполнительного комитета».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533400"/>
            <a:ext cx="2460108" cy="1959496"/>
          </a:xfrm>
        </p:spPr>
        <p:txBody>
          <a:bodyPr/>
          <a:lstStyle/>
          <a:p>
            <a:r>
              <a:rPr lang="ru-RU" sz="2800" b="0" dirty="0"/>
              <a:t>Куратор цифрового наследия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924944"/>
            <a:ext cx="5697420" cy="3240360"/>
          </a:xfrm>
        </p:spPr>
        <p:txBody>
          <a:bodyPr>
            <a:normAutofit/>
          </a:bodyPr>
          <a:lstStyle/>
          <a:p>
            <a:r>
              <a:rPr lang="ru-RU" b="1" dirty="0"/>
              <a:t>Куратор цифрового наследия</a:t>
            </a:r>
            <a:r>
              <a:rPr lang="ru-RU" dirty="0"/>
              <a:t> занимается сохранением, восстановлением цифрового архивирования. Задача: применение методов сохранения для укрепления целостности объекта и его повторного использования в будущем.</a:t>
            </a:r>
          </a:p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347864" y="404664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573016"/>
            <a:ext cx="5114778" cy="29523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Инженер мобильных пастбищ </a:t>
            </a:r>
            <a:r>
              <a:rPr lang="ru-RU" dirty="0"/>
              <a:t>специалист,</a:t>
            </a:r>
            <a:r>
              <a:rPr lang="ru-RU" b="1" dirty="0"/>
              <a:t> </a:t>
            </a:r>
            <a:r>
              <a:rPr lang="ru-RU" dirty="0"/>
              <a:t>занимается проектированием, разработкой и внедрением различных систем, оборудования и технологий. Его деятельность направлена на автоматизацию рабочих процессов и повышение эффективности производства с использованием современных научных исследований, методов и технологий. </a:t>
            </a:r>
          </a:p>
          <a:p>
            <a:endParaRPr lang="ru-RU" dirty="0"/>
          </a:p>
        </p:txBody>
      </p:sp>
      <p:pic>
        <p:nvPicPr>
          <p:cNvPr id="1026" name="Picture 2" descr="C:\Users\User\Desktop\Злата\shot-engineer-using-digital-tablet-construction-site-this-software-help-me-keep-track-everything_484651-5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48680"/>
            <a:ext cx="4392488" cy="2926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553432"/>
          </a:xfrm>
        </p:spPr>
        <p:txBody>
          <a:bodyPr>
            <a:normAutofit/>
          </a:bodyPr>
          <a:lstStyle/>
          <a:p>
            <a:r>
              <a:rPr lang="ru-RU" b="1" dirty="0"/>
              <a:t>Навигатор дронов курьеров  </a:t>
            </a:r>
            <a:r>
              <a:rPr lang="ru-RU" dirty="0"/>
              <a:t>специалист занимается управлением, организацией и ремонту беспилотными воздушными судами. Задача: программирование судов на маршрут, отслеживание доставку товара. </a:t>
            </a:r>
          </a:p>
          <a:p>
            <a:endParaRPr lang="ru-RU" dirty="0"/>
          </a:p>
        </p:txBody>
      </p:sp>
      <p:pic>
        <p:nvPicPr>
          <p:cNvPr id="4" name="Рисунок 3" descr="C:\Users\User\Documents\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5328592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573016"/>
            <a:ext cx="6724600" cy="2882720"/>
          </a:xfrm>
        </p:spPr>
        <p:txBody>
          <a:bodyPr/>
          <a:lstStyle/>
          <a:p>
            <a:r>
              <a:rPr lang="ru-RU" b="1" dirty="0"/>
              <a:t>Оператор  коллаборальных роботов  </a:t>
            </a:r>
            <a:r>
              <a:rPr lang="ru-RU" dirty="0"/>
              <a:t>установка монтаж и программирования робота. Безопасность при взаимодействии с человеком.  Задача: монтаж, и программирование, коммуникация с другими устройствами. </a:t>
            </a:r>
          </a:p>
          <a:p>
            <a:endParaRPr lang="ru-RU" dirty="0"/>
          </a:p>
        </p:txBody>
      </p:sp>
      <p:pic>
        <p:nvPicPr>
          <p:cNvPr id="4" name="Рисунок 3" descr="C:\Users\User\Documents\20200625_Yumi_AB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4824536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КРАТКОЕ ОПИСАНИЕ ИГРЫ: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Город Артемовский берет свое начало с 1938 года, когда указом </a:t>
            </a:r>
            <a:r>
              <a:rPr lang="ru-RU" dirty="0" err="1"/>
              <a:t>Призидиума</a:t>
            </a:r>
            <a:r>
              <a:rPr lang="ru-RU" dirty="0"/>
              <a:t> Верховного совета РСФСР село Егоршино и рабочий поселок им. Артема были объединены в город районного подчинения Артемовский. Глава города Артемовский внедряет новые профессии и технологии в районы Артемовского района.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11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564904"/>
            <a:ext cx="5114778" cy="3744416"/>
          </a:xfrm>
        </p:spPr>
        <p:txBody>
          <a:bodyPr>
            <a:normAutofit/>
          </a:bodyPr>
          <a:lstStyle/>
          <a:p>
            <a:r>
              <a:rPr lang="ru-RU" dirty="0"/>
              <a:t>В районном центре Артемовский появляется профессия куратор цифрового наследия (хранит данные о жизни людей и об истории города). Человек собирает информацию о каждой семье города, об ее истории и заносит на специальную плату, которая хранится в архивах. Любой человек в праве провести подобную процедуру.</a:t>
            </a:r>
          </a:p>
          <a:p>
            <a:endParaRPr lang="ru-RU" dirty="0"/>
          </a:p>
        </p:txBody>
      </p:sp>
      <p:pic>
        <p:nvPicPr>
          <p:cNvPr id="2050" name="Picture 2" descr="C:\Users\User\Desktop\Злата\1572337500_0_39_760_467_1920x0_80_0_0_ccbe1cd159300fea59184649104773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171924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Район Буланаш с заводом БМЗ (</a:t>
            </a:r>
            <a:r>
              <a:rPr lang="ru-RU" sz="2400" dirty="0" err="1"/>
              <a:t>Буланашский</a:t>
            </a:r>
            <a:r>
              <a:rPr lang="ru-RU" sz="2400" dirty="0"/>
              <a:t>  машиностроительный завод), это завод по обработке металла, токарных, фрезерных, зуборезных работ, термическая обработка металла, а также изготовления насосов и бурового оборудования. Для качества и планового изготовления деталей внедряются </a:t>
            </a:r>
            <a:r>
              <a:rPr lang="ru-RU" sz="2400" dirty="0" err="1"/>
              <a:t>коллаборальные</a:t>
            </a:r>
            <a:r>
              <a:rPr lang="ru-RU" sz="2400" dirty="0"/>
              <a:t> роботы, которые программируются оператором роботов и механиком работ, повышающие производительность труда.</a:t>
            </a:r>
          </a:p>
          <a:p>
            <a:endParaRPr lang="ru-RU" dirty="0"/>
          </a:p>
        </p:txBody>
      </p:sp>
      <p:pic>
        <p:nvPicPr>
          <p:cNvPr id="3074" name="Picture 2" descr="C:\Users\User\Desktop\Злата\XXL_h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704856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</TotalTime>
  <Words>747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Trebuchet MS</vt:lpstr>
      <vt:lpstr>Wingdings</vt:lpstr>
      <vt:lpstr>Wingdings 2</vt:lpstr>
      <vt:lpstr>Изящная</vt:lpstr>
      <vt:lpstr>Настольная игра </vt:lpstr>
      <vt:lpstr>Настольная Игра «МЭР» </vt:lpstr>
      <vt:lpstr>Куратор цифрового наследия</vt:lpstr>
      <vt:lpstr>Презентация PowerPoint</vt:lpstr>
      <vt:lpstr>Презентация PowerPoint</vt:lpstr>
      <vt:lpstr>Презентация PowerPoint</vt:lpstr>
      <vt:lpstr>КРАТКОЕ ОПИСАНИЕ ИГРЫ:  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Правила игры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Настольная игра </dc:title>
  <dc:creator>Пользователь</dc:creator>
  <cp:lastModifiedBy>Пользователь</cp:lastModifiedBy>
  <cp:revision>5</cp:revision>
  <dcterms:created xsi:type="dcterms:W3CDTF">2025-12-05T18:17:24Z</dcterms:created>
  <dcterms:modified xsi:type="dcterms:W3CDTF">2025-12-08T08:46:15Z</dcterms:modified>
</cp:coreProperties>
</file>